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0" r:id="rId4"/>
    <p:sldId id="258" r:id="rId5"/>
    <p:sldId id="264" r:id="rId6"/>
    <p:sldId id="267" r:id="rId7"/>
    <p:sldId id="266" r:id="rId8"/>
    <p:sldId id="269" r:id="rId9"/>
    <p:sldId id="261" r:id="rId10"/>
    <p:sldId id="259" r:id="rId11"/>
    <p:sldId id="263" r:id="rId12"/>
    <p:sldId id="262" r:id="rId13"/>
    <p:sldId id="265" r:id="rId14"/>
    <p:sldId id="270" r:id="rId15"/>
    <p:sldId id="273" r:id="rId16"/>
    <p:sldId id="271" r:id="rId17"/>
    <p:sldId id="272" r:id="rId18"/>
    <p:sldId id="268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фон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77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842493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принадлежности (загадки)</a:t>
            </a:r>
            <a:endParaRPr lang="ru-RU" sz="3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Cj02906960000[1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70983"/>
            <a:ext cx="5112568" cy="39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826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Цветные карандаши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600201"/>
            <a:ext cx="4929222" cy="225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Жмутся в узеньком домишке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Разноцветные детишки.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выпустишь на волю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была пустота,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Там, глядишь, — красота!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023-025-Tverdye-karanda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1842">
            <a:off x="4744478" y="2713335"/>
            <a:ext cx="3897385" cy="28635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0"/>
            <a:ext cx="7143800" cy="9286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Краски и кисточка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34" y="928671"/>
            <a:ext cx="500066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Разноцветные сестрицы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Заскучали без водицы.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Дядя, длинный и худой,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воду бородой.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сестрицы вместе с ним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Нарисуют дом и дым.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kraski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1809"/>
            <a:ext cx="3929090" cy="30003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5286412" cy="22145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 весь мир слепить готов — Дом, машину, двух котов…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сегодня властелин —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 меня есть…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f9162705d1f6_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4419">
            <a:off x="4153452" y="2785878"/>
            <a:ext cx="4000496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Цветная бумага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600200"/>
            <a:ext cx="5429288" cy="232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Смастерим корабль, солдата,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Паровоз, машину, шпагу.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поможет нам, ребята,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Разноцветная…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oamiran-nabor-tsvetnogo-materiala-l1188615.jpg"/>
          <p:cNvPicPr>
            <a:picLocks noChangeAspect="1"/>
          </p:cNvPicPr>
          <p:nvPr/>
        </p:nvPicPr>
        <p:blipFill>
          <a:blip r:embed="rId3"/>
          <a:srcRect r="2423" b="2127"/>
          <a:stretch>
            <a:fillRect/>
          </a:stretch>
        </p:blipFill>
        <p:spPr>
          <a:xfrm rot="671423">
            <a:off x="4201842" y="2990368"/>
            <a:ext cx="3954286" cy="3035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57224" y="1428736"/>
            <a:ext cx="5072098" cy="3143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делать мы умеем: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Стричь, кроить и вырезать.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играйте с нами, дети: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Можем больно наказать!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8ead4_d76cee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1183">
            <a:off x="4729899" y="2653905"/>
            <a:ext cx="3429024" cy="2928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9397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  <a:endParaRPr lang="ru-RU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472" y="1214423"/>
            <a:ext cx="500066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Два листа между собой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Скрепит он, колпак открой.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мазать, не жалей.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зовут его все…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00013618_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0572">
            <a:off x="3776400" y="3715578"/>
            <a:ext cx="2500330" cy="2383706"/>
          </a:xfrm>
          <a:prstGeom prst="rect">
            <a:avLst/>
          </a:prstGeom>
        </p:spPr>
      </p:pic>
      <p:pic>
        <p:nvPicPr>
          <p:cNvPr id="11" name="Рисунок 10" descr="1318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1264">
            <a:off x="5794117" y="1188488"/>
            <a:ext cx="2865438" cy="23586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1600201"/>
            <a:ext cx="5143536" cy="1900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куст, а с листочками,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рубашка, а сшита,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человек, а рассказывает.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442890284420_photoshopia_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450">
            <a:off x="4404929" y="3067932"/>
            <a:ext cx="3714776" cy="3209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Закладка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1571612"/>
            <a:ext cx="5429288" cy="214314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нужна вам для порядка:</a:t>
            </a:r>
          </a:p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Зря страницы не листай!</a:t>
            </a:r>
          </a:p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Там ,где я - открой, читай!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4cae83619ca20205ed23f865ca54--kantselyarskie-tovary-ptichki-vyshitye-zakladki.jpg"/>
          <p:cNvPicPr>
            <a:picLocks noChangeAspect="1"/>
          </p:cNvPicPr>
          <p:nvPr/>
        </p:nvPicPr>
        <p:blipFill>
          <a:blip r:embed="rId3"/>
          <a:srcRect r="2374"/>
          <a:stretch>
            <a:fillRect/>
          </a:stretch>
        </p:blipFill>
        <p:spPr>
          <a:xfrm rot="405440">
            <a:off x="5101514" y="3202898"/>
            <a:ext cx="3627992" cy="3143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Счёты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4786346" cy="20002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десятку 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шесточке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Сели умные кружочки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считают громко вслух,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Только слышно: стук да стук!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48942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3150">
            <a:off x="4685319" y="2987164"/>
            <a:ext cx="3643338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Портфель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7161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Новый дом несу в руке,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Дверцы дома — на замке.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Тут жильцы бумажные.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ужасно важные.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_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9618">
            <a:off x="5945409" y="1697749"/>
            <a:ext cx="2684326" cy="2372572"/>
          </a:xfrm>
          <a:prstGeom prst="rect">
            <a:avLst/>
          </a:prstGeom>
        </p:spPr>
      </p:pic>
      <p:pic>
        <p:nvPicPr>
          <p:cNvPr id="11" name="Рисунок 10" descr="699405864da61e.png"/>
          <p:cNvPicPr>
            <a:picLocks noChangeAspect="1"/>
          </p:cNvPicPr>
          <p:nvPr/>
        </p:nvPicPr>
        <p:blipFill>
          <a:blip r:embed="rId4"/>
          <a:srcRect b="6443"/>
          <a:stretch>
            <a:fillRect/>
          </a:stretch>
        </p:blipFill>
        <p:spPr>
          <a:xfrm rot="21201230">
            <a:off x="3387000" y="3337552"/>
            <a:ext cx="2303859" cy="3111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Тетрадь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2844" y="1600201"/>
            <a:ext cx="4429156" cy="1614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я в клетку, то в линейку.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Написать по ним сумей-ка!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ini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4250">
            <a:off x="4448124" y="2090825"/>
            <a:ext cx="4102500" cy="3454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Ручка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5000660" cy="247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Пишем ей в тетрадку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 по порядку.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нужная нам  штучка,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зовётся просто …</a:t>
            </a:r>
          </a:p>
          <a:p>
            <a:r>
              <a:rPr lang="ru-RU" sz="3200" dirty="0" smtClean="0"/>
              <a:t> </a:t>
            </a: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21172a5918754fffbf0e9d7776c4d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542">
            <a:off x="5211723" y="2883021"/>
            <a:ext cx="3277434" cy="3071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5857916" cy="107154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1071547"/>
            <a:ext cx="4857784" cy="21431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ты его отточишь,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Нарисуешь всё, что хочешь!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Солнце, море, горы, пляж.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это?..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1216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4715">
            <a:off x="4572000" y="2571744"/>
            <a:ext cx="4095779" cy="3357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Ластик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5143536" cy="23574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Вы цветным карандашом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рисуночки раскрасьте.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подправить их потом,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пригодится…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аст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3668">
            <a:off x="4676532" y="3342240"/>
            <a:ext cx="3136022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42910" y="1357299"/>
            <a:ext cx="4714908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Линию прямую, ну-ка,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нарисовать сумей-ка!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сложная наука!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Пригодится здесь…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0d9a7ec36c8ef7f94b8b4079ce74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6719">
            <a:off x="5320463" y="2605827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Циркуль</a:t>
            </a:r>
            <a:endParaRPr lang="ru-RU" sz="5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00100" y="1600201"/>
            <a:ext cx="3929090" cy="1257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Сговорились две ноги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дуги и круги.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dmin-ajax.jpg"/>
          <p:cNvPicPr>
            <a:picLocks noChangeAspect="1"/>
          </p:cNvPicPr>
          <p:nvPr/>
        </p:nvPicPr>
        <p:blipFill>
          <a:blip r:embed="rId3"/>
          <a:srcRect l="10909" t="16970" r="10908"/>
          <a:stretch>
            <a:fillRect/>
          </a:stretch>
        </p:blipFill>
        <p:spPr>
          <a:xfrm rot="244904">
            <a:off x="4540670" y="2632118"/>
            <a:ext cx="3820184" cy="3270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6686568" cy="121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1285860"/>
            <a:ext cx="5572164" cy="2286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этой узенькой коробке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найдёшь карандаши,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Ручки, ластик, скрепки, кнопки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угодно для души.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h15531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1634">
            <a:off x="4618616" y="3190288"/>
            <a:ext cx="3778269" cy="30930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Альбом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14282" y="1428736"/>
            <a:ext cx="4643470" cy="2286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Нарисую лето, маму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себя. На мне — панаму.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Море, радугу и дом.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хранит в себе…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e86f30053630af99b252fcb043acf4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5350">
            <a:off x="4047787" y="3032881"/>
            <a:ext cx="4357394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452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Тетрадь</vt:lpstr>
      <vt:lpstr>Ручка</vt:lpstr>
      <vt:lpstr>Карандаш</vt:lpstr>
      <vt:lpstr>Ластик</vt:lpstr>
      <vt:lpstr>Линейка</vt:lpstr>
      <vt:lpstr>Циркуль</vt:lpstr>
      <vt:lpstr>Пенал</vt:lpstr>
      <vt:lpstr>Альбом</vt:lpstr>
      <vt:lpstr>Цветные карандаши</vt:lpstr>
      <vt:lpstr>Краски и кисточка</vt:lpstr>
      <vt:lpstr>Пластилин</vt:lpstr>
      <vt:lpstr>Цветная бумага</vt:lpstr>
      <vt:lpstr>Ножницы</vt:lpstr>
      <vt:lpstr>Клей</vt:lpstr>
      <vt:lpstr>Книга</vt:lpstr>
      <vt:lpstr>Закладка</vt:lpstr>
      <vt:lpstr>Счёты</vt:lpstr>
      <vt:lpstr>Портфель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принадлежности</dc:title>
  <dc:creator>Сергей</dc:creator>
  <cp:lastModifiedBy>Пользователь Windows</cp:lastModifiedBy>
  <cp:revision>23</cp:revision>
  <dcterms:created xsi:type="dcterms:W3CDTF">2016-10-23T13:20:09Z</dcterms:created>
  <dcterms:modified xsi:type="dcterms:W3CDTF">2020-04-20T17:03:29Z</dcterms:modified>
</cp:coreProperties>
</file>