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25"/>
  </p:handoutMasterIdLst>
  <p:sldIdLst>
    <p:sldId id="256" r:id="rId5"/>
    <p:sldId id="279" r:id="rId6"/>
    <p:sldId id="260" r:id="rId7"/>
    <p:sldId id="285" r:id="rId8"/>
    <p:sldId id="286" r:id="rId9"/>
    <p:sldId id="288" r:id="rId10"/>
    <p:sldId id="261" r:id="rId11"/>
    <p:sldId id="289" r:id="rId12"/>
    <p:sldId id="294" r:id="rId13"/>
    <p:sldId id="291" r:id="rId14"/>
    <p:sldId id="293" r:id="rId15"/>
    <p:sldId id="290" r:id="rId16"/>
    <p:sldId id="295" r:id="rId17"/>
    <p:sldId id="296" r:id="rId18"/>
    <p:sldId id="297" r:id="rId19"/>
    <p:sldId id="292" r:id="rId20"/>
    <p:sldId id="299" r:id="rId21"/>
    <p:sldId id="298" r:id="rId22"/>
    <p:sldId id="300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FFC"/>
    <a:srgbClr val="97EAFB"/>
    <a:srgbClr val="97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4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43CB-B768-41E0-9FBE-91E76D71338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7947-BB5E-4C61-BA50-1045C0442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6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6" y="669318"/>
            <a:ext cx="9934575" cy="3946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9666" y="1107661"/>
            <a:ext cx="8372671" cy="2967134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Введите сюда название презентации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" y="3994064"/>
            <a:ext cx="2580477" cy="2757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6" y="4701021"/>
            <a:ext cx="2676525" cy="1752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55" y="73078"/>
            <a:ext cx="1514475" cy="1924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50" y="0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63" y="5925827"/>
            <a:ext cx="962025" cy="5905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" y="2305121"/>
            <a:ext cx="1335317" cy="9028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81">
            <a:off x="2877094" y="502773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33">
            <a:off x="4857827" y="5583801"/>
            <a:ext cx="1038225" cy="1047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1182911" y="2147012"/>
            <a:ext cx="971551" cy="1295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8" y="160446"/>
            <a:ext cx="1189375" cy="14139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78" y="4143435"/>
            <a:ext cx="120015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3312" y="889686"/>
            <a:ext cx="7065377" cy="1994055"/>
          </a:xfrm>
        </p:spPr>
        <p:txBody>
          <a:bodyPr/>
          <a:lstStyle>
            <a:lvl1pPr algn="ctr"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 dirty="0"/>
              <a:t>Введите сюда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12486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03" y="1148799"/>
            <a:ext cx="7520662" cy="298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26866" y="1619854"/>
            <a:ext cx="6338272" cy="1942748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Молодец !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" y="3994064"/>
            <a:ext cx="2316132" cy="2474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86" y="4607546"/>
            <a:ext cx="1932896" cy="1265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5" y="408441"/>
            <a:ext cx="1080658" cy="13729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7" y="250836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07" y="5561242"/>
            <a:ext cx="808329" cy="4962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4" y="1619854"/>
            <a:ext cx="1442735" cy="9754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733">
            <a:off x="3095022" y="553186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752">
            <a:off x="4870713" y="5547467"/>
            <a:ext cx="941707" cy="9503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178792" y="2153101"/>
            <a:ext cx="924327" cy="12324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1" y="157018"/>
            <a:ext cx="1088456" cy="12939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56" y="4096790"/>
            <a:ext cx="781485" cy="9923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87" y="5658514"/>
            <a:ext cx="821592" cy="8101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9884">
            <a:off x="2562843" y="4138241"/>
            <a:ext cx="334800" cy="1035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12" y="4106455"/>
            <a:ext cx="762106" cy="7910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9" y="2938641"/>
            <a:ext cx="913483" cy="7761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5" y="97483"/>
            <a:ext cx="1340567" cy="10513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7" y="166197"/>
            <a:ext cx="1342076" cy="11929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386">
            <a:off x="4786126" y="4446131"/>
            <a:ext cx="928595" cy="8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3797 " pathEditMode="relative" rAng="0" ptsTypes="AA">
                                      <p:cBhvr>
                                        <p:cTn id="11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  <p:animRot by="1500000">
                                      <p:cBhvr>
                                        <p:cTn id="11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2" Type="http://schemas.openxmlformats.org/officeDocument/2006/relationships/image" Target="../media/image2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15.png"/><Relationship Id="rId1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54476" y="1921853"/>
            <a:ext cx="7952496" cy="23369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Школа</a:t>
            </a:r>
            <a:br>
              <a:rPr lang="ru-RU" dirty="0" smtClean="0"/>
            </a:br>
            <a:r>
              <a:rPr lang="ru-RU" dirty="0" smtClean="0"/>
              <a:t>Школьные принадлежности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Воспитатель МБДОУ №73</a:t>
            </a:r>
            <a:br>
              <a:rPr lang="ru-RU" sz="2200" dirty="0" smtClean="0"/>
            </a:br>
            <a:r>
              <a:rPr lang="ru-RU" sz="2200" dirty="0" smtClean="0"/>
              <a:t>Моисеева О.А.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82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331" y="2242790"/>
            <a:ext cx="7065377" cy="199405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92" y="1781683"/>
            <a:ext cx="9422677" cy="32214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598">
            <a:off x="5012988" y="490329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777390" y="450564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595443" y="145897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10756869" y="1908824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328173" y="4524976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9139783" y="4480663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9" y="4891287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74" y="5814722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1096573" y="241950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32" y="456254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6185124" y="502761"/>
            <a:ext cx="916553" cy="6197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49821" y="236137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Comic Sans MS" panose="030F0702030302020204" pitchFamily="66" charset="0"/>
              </a:rPr>
              <a:t>Листы у неё белые-белые,</a:t>
            </a:r>
          </a:p>
          <a:p>
            <a:r>
              <a:rPr lang="ru-RU" sz="3200" dirty="0">
                <a:latin typeface="Comic Sans MS" panose="030F0702030302020204" pitchFamily="66" charset="0"/>
              </a:rPr>
              <a:t>Они не падают с веток.</a:t>
            </a:r>
          </a:p>
          <a:p>
            <a:r>
              <a:rPr lang="ru-RU" sz="3200" dirty="0">
                <a:latin typeface="Comic Sans MS" panose="030F0702030302020204" pitchFamily="66" charset="0"/>
              </a:rPr>
              <a:t>На них я ошибки делаю</a:t>
            </a:r>
          </a:p>
          <a:p>
            <a:r>
              <a:rPr lang="ru-RU" sz="3200" dirty="0">
                <a:latin typeface="Comic Sans MS" panose="030F0702030302020204" pitchFamily="66" charset="0"/>
              </a:rPr>
              <a:t>Среди полосок и клеток</a:t>
            </a:r>
            <a:r>
              <a:rPr lang="ru-RU" sz="3200" dirty="0" smtClean="0">
                <a:latin typeface="Comic Sans MS" panose="030F0702030302020204" pitchFamily="66" charset="0"/>
              </a:rPr>
              <a:t>.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4468" y="4367837"/>
            <a:ext cx="172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Тетрадь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4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14" y="1565747"/>
            <a:ext cx="9422677" cy="32214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85264" y="2413436"/>
            <a:ext cx="7065377" cy="199405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598">
            <a:off x="5012988" y="490329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777390" y="450564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595443" y="145897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10756869" y="1908824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328173" y="4524976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9139783" y="4480663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9" y="4891287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74" y="5814722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1096573" y="241950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32" y="456254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6185124" y="502761"/>
            <a:ext cx="916553" cy="6197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94527" y="1950685"/>
            <a:ext cx="6327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Comic Sans MS" panose="030F0702030302020204" pitchFamily="66" charset="0"/>
              </a:rPr>
              <a:t>Остро носик ты заточишь.</a:t>
            </a:r>
          </a:p>
          <a:p>
            <a:r>
              <a:rPr lang="ru-RU" sz="3600" dirty="0">
                <a:latin typeface="Comic Sans MS" panose="030F0702030302020204" pitchFamily="66" charset="0"/>
              </a:rPr>
              <a:t>Нарисуешь всё, что хочешь.</a:t>
            </a:r>
          </a:p>
          <a:p>
            <a:r>
              <a:rPr lang="ru-RU" sz="3600" dirty="0">
                <a:latin typeface="Comic Sans MS" panose="030F0702030302020204" pitchFamily="66" charset="0"/>
              </a:rPr>
              <a:t>Будет солнце, море, пляж.</a:t>
            </a:r>
          </a:p>
          <a:p>
            <a:r>
              <a:rPr lang="ru-RU" sz="3600" dirty="0">
                <a:latin typeface="Comic Sans MS" panose="030F0702030302020204" pitchFamily="66" charset="0"/>
              </a:rPr>
              <a:t>Что же это</a:t>
            </a:r>
            <a:r>
              <a:rPr lang="ru-RU" sz="3600" dirty="0" smtClean="0">
                <a:latin typeface="Comic Sans MS" panose="030F0702030302020204" pitchFamily="66" charset="0"/>
              </a:rPr>
              <a:t>?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9858" y="4087492"/>
            <a:ext cx="221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Карандаш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8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14" y="1565747"/>
            <a:ext cx="9422677" cy="32214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85264" y="2413436"/>
            <a:ext cx="7065377" cy="199405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598">
            <a:off x="5012988" y="490329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777390" y="450564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595443" y="145897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10756869" y="1908824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328173" y="4524976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9139783" y="4480663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9" y="4891287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74" y="5814722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1096573" y="241950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32" y="456254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6185124" y="502761"/>
            <a:ext cx="916553" cy="619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1436" y="4101265"/>
            <a:ext cx="221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Ножницы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12474" y="198226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Comic Sans MS" panose="030F0702030302020204" pitchFamily="66" charset="0"/>
              </a:rPr>
              <a:t>Много делать мы умеем:</a:t>
            </a:r>
          </a:p>
          <a:p>
            <a:r>
              <a:rPr lang="ru-RU" sz="3600" dirty="0">
                <a:latin typeface="Comic Sans MS" panose="030F0702030302020204" pitchFamily="66" charset="0"/>
              </a:rPr>
              <a:t>Стричь, кроить и вырезать.</a:t>
            </a:r>
          </a:p>
          <a:p>
            <a:r>
              <a:rPr lang="ru-RU" sz="3600" dirty="0">
                <a:latin typeface="Comic Sans MS" panose="030F0702030302020204" pitchFamily="66" charset="0"/>
              </a:rPr>
              <a:t>Не играйте с нами, дети:</a:t>
            </a:r>
          </a:p>
          <a:p>
            <a:r>
              <a:rPr lang="ru-RU" sz="3600" dirty="0">
                <a:latin typeface="Comic Sans MS" panose="030F0702030302020204" pitchFamily="66" charset="0"/>
              </a:rPr>
              <a:t>Можем больно наказать!</a:t>
            </a:r>
          </a:p>
        </p:txBody>
      </p:sp>
    </p:spTree>
    <p:extLst>
      <p:ext uri="{BB962C8B-B14F-4D97-AF65-F5344CB8AC3E}">
        <p14:creationId xmlns:p14="http://schemas.microsoft.com/office/powerpoint/2010/main" val="1088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2992" y="1804519"/>
            <a:ext cx="6747405" cy="1837330"/>
          </a:xfrm>
        </p:spPr>
        <p:txBody>
          <a:bodyPr>
            <a:noAutofit/>
          </a:bodyPr>
          <a:lstStyle/>
          <a:p>
            <a:r>
              <a:rPr lang="ru-RU" sz="3600" dirty="0"/>
              <a:t>Я весь мир слепить готов —</a:t>
            </a:r>
            <a:br>
              <a:rPr lang="ru-RU" sz="3600" dirty="0"/>
            </a:br>
            <a:r>
              <a:rPr lang="ru-RU" sz="3600" dirty="0"/>
              <a:t>Дом, машину, двух котов.</a:t>
            </a:r>
            <a:br>
              <a:rPr lang="ru-RU" sz="3600" dirty="0"/>
            </a:br>
            <a:r>
              <a:rPr lang="ru-RU" sz="3600" dirty="0"/>
              <a:t>Я сегодня властелин —</a:t>
            </a:r>
            <a:br>
              <a:rPr lang="ru-RU" sz="3600" dirty="0"/>
            </a:br>
            <a:r>
              <a:rPr lang="ru-RU" sz="3600" dirty="0"/>
              <a:t>У меня есть…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8668" y="3457183"/>
            <a:ext cx="180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Пластилин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1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0154" y="1377863"/>
            <a:ext cx="7415407" cy="2630466"/>
          </a:xfrm>
        </p:spPr>
        <p:txBody>
          <a:bodyPr>
            <a:noAutofit/>
          </a:bodyPr>
          <a:lstStyle/>
          <a:p>
            <a:r>
              <a:rPr lang="ru-RU" sz="2800" dirty="0"/>
              <a:t>Познакомимся: я — краска,</a:t>
            </a:r>
            <a:br>
              <a:rPr lang="ru-RU" sz="2800" dirty="0"/>
            </a:br>
            <a:r>
              <a:rPr lang="ru-RU" sz="2800" dirty="0"/>
              <a:t>В круглой баночке сижу.</a:t>
            </a:r>
            <a:br>
              <a:rPr lang="ru-RU" sz="2800" dirty="0"/>
            </a:br>
            <a:r>
              <a:rPr lang="ru-RU" sz="2800" dirty="0"/>
              <a:t>Вам раскрашу я раскраску,</a:t>
            </a:r>
            <a:br>
              <a:rPr lang="ru-RU" sz="2800" dirty="0"/>
            </a:br>
            <a:r>
              <a:rPr lang="ru-RU" sz="2800" dirty="0"/>
              <a:t>А еще — картинки к сказке</a:t>
            </a:r>
            <a:br>
              <a:rPr lang="ru-RU" sz="2800" dirty="0"/>
            </a:br>
            <a:r>
              <a:rPr lang="ru-RU" sz="2800" dirty="0"/>
              <a:t>Нарисую малышу.</a:t>
            </a:r>
            <a:br>
              <a:rPr lang="ru-RU" sz="2800" dirty="0"/>
            </a:br>
            <a:r>
              <a:rPr lang="ru-RU" sz="2800" dirty="0"/>
              <a:t>Ярче я, чем карандаш,</a:t>
            </a:r>
            <a:br>
              <a:rPr lang="ru-RU" sz="2800" dirty="0"/>
            </a:br>
            <a:r>
              <a:rPr lang="ru-RU" sz="2800" dirty="0"/>
              <a:t>Очень сочная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81819" y="3532339"/>
            <a:ext cx="159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Гуашь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3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519" y="385890"/>
            <a:ext cx="6872962" cy="185626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Собери портфель и найди лишнее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47" t="26485" r="7762" b="11598"/>
          <a:stretch/>
        </p:blipFill>
        <p:spPr>
          <a:xfrm>
            <a:off x="2169090" y="2442576"/>
            <a:ext cx="7853820" cy="4246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12" y="1201876"/>
            <a:ext cx="865707" cy="871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81" y="1201876"/>
            <a:ext cx="926672" cy="890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61" y="3429127"/>
            <a:ext cx="951058" cy="926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757302">
            <a:off x="10693511" y="4765066"/>
            <a:ext cx="951058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668" y="426224"/>
            <a:ext cx="6634968" cy="11395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9771"/>
          <a:stretch/>
        </p:blipFill>
        <p:spPr>
          <a:xfrm>
            <a:off x="0" y="2030763"/>
            <a:ext cx="6006574" cy="4272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1976"/>
          <a:stretch/>
        </p:blipFill>
        <p:spPr>
          <a:xfrm>
            <a:off x="5991824" y="2030763"/>
            <a:ext cx="6200176" cy="4216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629485" y="493585"/>
            <a:ext cx="1130408" cy="1004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251" y="456446"/>
            <a:ext cx="110347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025" y="139701"/>
            <a:ext cx="8218118" cy="2065722"/>
          </a:xfrm>
        </p:spPr>
        <p:txBody>
          <a:bodyPr/>
          <a:lstStyle/>
          <a:p>
            <a:r>
              <a:rPr lang="ru-RU" dirty="0" smtClean="0"/>
              <a:t>Найди отличия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094" t="31849" r="7125" b="25278"/>
          <a:stretch/>
        </p:blipFill>
        <p:spPr>
          <a:xfrm>
            <a:off x="317500" y="2006949"/>
            <a:ext cx="11713168" cy="4296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042" y="525471"/>
            <a:ext cx="865707" cy="871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206" y="584247"/>
            <a:ext cx="98763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156" y="-175026"/>
            <a:ext cx="7065377" cy="1994055"/>
          </a:xfrm>
        </p:spPr>
        <p:txBody>
          <a:bodyPr/>
          <a:lstStyle/>
          <a:p>
            <a:r>
              <a:rPr lang="ru-RU" dirty="0" smtClean="0"/>
              <a:t>Что лежит в портфеле?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17" y="1226979"/>
            <a:ext cx="6062144" cy="5631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35216">
            <a:off x="532138" y="338805"/>
            <a:ext cx="926672" cy="890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84450">
            <a:off x="387389" y="5148856"/>
            <a:ext cx="1298561" cy="853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533" y="2244914"/>
            <a:ext cx="2767824" cy="2676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48239">
            <a:off x="9844698" y="168102"/>
            <a:ext cx="121320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38" t="15306" r="55634" b="2634"/>
          <a:stretch/>
        </p:blipFill>
        <p:spPr>
          <a:xfrm>
            <a:off x="1892301" y="1187007"/>
            <a:ext cx="3481888" cy="5598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8682" t="16061" r="1783" b="2821"/>
          <a:stretch/>
        </p:blipFill>
        <p:spPr>
          <a:xfrm>
            <a:off x="7118350" y="1236009"/>
            <a:ext cx="3295650" cy="5621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900" y="150657"/>
            <a:ext cx="7111999" cy="107359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Узнай предмет по его тени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87127">
            <a:off x="371457" y="417531"/>
            <a:ext cx="1085182" cy="7315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73532">
            <a:off x="11220982" y="5853995"/>
            <a:ext cx="1085182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3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13" y="1797083"/>
            <a:ext cx="8305046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52736" y="2079200"/>
            <a:ext cx="7065377" cy="1994055"/>
          </a:xfrm>
        </p:spPr>
        <p:txBody>
          <a:bodyPr>
            <a:normAutofit fontScale="90000"/>
          </a:bodyPr>
          <a:lstStyle/>
          <a:p>
            <a:r>
              <a:rPr lang="ru-RU" dirty="0"/>
              <a:t>Стоит дом:</a:t>
            </a:r>
            <a:br>
              <a:rPr lang="ru-RU" dirty="0"/>
            </a:br>
            <a:r>
              <a:rPr lang="ru-RU" dirty="0"/>
              <a:t>Кто в него войдет,</a:t>
            </a:r>
            <a:br>
              <a:rPr lang="ru-RU" dirty="0"/>
            </a:br>
            <a:r>
              <a:rPr lang="ru-RU" dirty="0"/>
              <a:t>Тот и ум</a:t>
            </a:r>
            <a:br>
              <a:rPr lang="ru-RU" dirty="0"/>
            </a:br>
            <a:r>
              <a:rPr lang="ru-RU" dirty="0"/>
              <a:t>Приобретет.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41769" y="425018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777390" y="450564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9384625" y="3323597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10756869" y="1908824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328173" y="4524976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8695362" y="4639939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81" y="5256124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74" y="5814722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64" y="1177432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6185124" y="502761"/>
            <a:ext cx="916553" cy="6197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99203" y="4085243"/>
            <a:ext cx="199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Ш</a:t>
            </a:r>
            <a:r>
              <a:rPr lang="ru-RU" dirty="0" smtClean="0">
                <a:latin typeface="Comic Sans MS" panose="030F0702030302020204" pitchFamily="66" charset="0"/>
              </a:rPr>
              <a:t>кола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4275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24" y="2192997"/>
            <a:ext cx="8305046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4180" y="2941627"/>
            <a:ext cx="7065377" cy="1994055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 школу ты пошел —</a:t>
            </a:r>
            <a:br>
              <a:rPr lang="ru-RU" dirty="0"/>
            </a:br>
            <a:r>
              <a:rPr lang="ru-RU" dirty="0"/>
              <a:t>Новый статус приобрел.</a:t>
            </a:r>
            <a:br>
              <a:rPr lang="ru-RU" dirty="0"/>
            </a:br>
            <a:r>
              <a:rPr lang="ru-RU" dirty="0"/>
              <a:t>Был ребенок, был дошкольник,</a:t>
            </a:r>
            <a:br>
              <a:rPr lang="ru-RU" dirty="0"/>
            </a:br>
            <a:r>
              <a:rPr lang="ru-RU" dirty="0"/>
              <a:t>А теперь зовешься …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8044554" y="896861"/>
            <a:ext cx="843867" cy="83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0">
            <a:off x="10518381" y="4338865"/>
            <a:ext cx="360731" cy="11162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4916067" y="1841604"/>
            <a:ext cx="677073" cy="7027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6" y="5477148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97" y="635649"/>
            <a:ext cx="1727254" cy="1354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" y="458374"/>
            <a:ext cx="1136865" cy="1010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12" y="578367"/>
            <a:ext cx="1513991" cy="13679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9223">
            <a:off x="8674863" y="5508615"/>
            <a:ext cx="1128225" cy="1066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3" y="4387942"/>
            <a:ext cx="2349532" cy="2510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10481586" y="2411679"/>
            <a:ext cx="834274" cy="10598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7" y="680664"/>
            <a:ext cx="1080779" cy="7307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652101" y="2751292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799085" y="5113118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468896" y="4548480"/>
            <a:ext cx="590056" cy="631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5640" y="4517812"/>
            <a:ext cx="21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Школьник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13" y="1797083"/>
            <a:ext cx="8305046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24148" y="2316862"/>
            <a:ext cx="7065377" cy="1994055"/>
          </a:xfrm>
        </p:spPr>
        <p:txBody>
          <a:bodyPr>
            <a:normAutofit fontScale="90000"/>
          </a:bodyPr>
          <a:lstStyle/>
          <a:p>
            <a:r>
              <a:rPr lang="ru-RU" dirty="0"/>
              <a:t>Вот он у доски стоит,</a:t>
            </a:r>
            <a:br>
              <a:rPr lang="ru-RU" dirty="0"/>
            </a:br>
            <a:r>
              <a:rPr lang="ru-RU" dirty="0"/>
              <a:t>На него весь класс глядит.</a:t>
            </a:r>
            <a:br>
              <a:rPr lang="ru-RU" dirty="0"/>
            </a:br>
            <a:r>
              <a:rPr lang="ru-RU" dirty="0"/>
              <a:t>Говорит он: «Ну, начнем.</a:t>
            </a:r>
            <a:br>
              <a:rPr lang="ru-RU" dirty="0"/>
            </a:br>
            <a:r>
              <a:rPr lang="ru-RU" dirty="0"/>
              <a:t>Все тетрадки достаем!»</a:t>
            </a:r>
            <a:br>
              <a:rPr lang="ru-RU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621481" y="1868888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41769" y="425018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7863686" y="4726176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2394609" y="2108069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10756869" y="1908824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328173" y="4524976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9572200" y="-5820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81" y="5256124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74" y="5814722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2778594" y="637473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229041" y="791407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71" y="5488454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6185124" y="502761"/>
            <a:ext cx="916553" cy="6197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07178" y="3816724"/>
            <a:ext cx="129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3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4" y="1538044"/>
            <a:ext cx="9422677" cy="32214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9283" y="2514003"/>
            <a:ext cx="7065377" cy="1994055"/>
          </a:xfrm>
        </p:spPr>
        <p:txBody>
          <a:bodyPr>
            <a:normAutofit fontScale="90000"/>
          </a:bodyPr>
          <a:lstStyle/>
          <a:p>
            <a:r>
              <a:rPr lang="ru-RU" dirty="0"/>
              <a:t>Он учителю подмога,</a:t>
            </a:r>
            <a:br>
              <a:rPr lang="ru-RU" dirty="0"/>
            </a:br>
            <a:r>
              <a:rPr lang="ru-RU" dirty="0"/>
              <a:t>Он приказывает строго:</a:t>
            </a:r>
            <a:br>
              <a:rPr lang="ru-RU" dirty="0"/>
            </a:br>
            <a:r>
              <a:rPr lang="ru-RU" dirty="0"/>
              <a:t>То сядь и учись,</a:t>
            </a:r>
            <a:br>
              <a:rPr lang="ru-RU" dirty="0"/>
            </a:br>
            <a:r>
              <a:rPr lang="ru-RU" dirty="0"/>
              <a:t>То встань, разойдись,</a:t>
            </a:r>
            <a:br>
              <a:rPr lang="ru-RU" dirty="0"/>
            </a:br>
            <a:r>
              <a:rPr lang="ru-RU" dirty="0"/>
              <a:t>Собирает на урок,</a:t>
            </a:r>
            <a:br>
              <a:rPr lang="ru-RU" dirty="0"/>
            </a:br>
            <a:r>
              <a:rPr lang="ru-RU" dirty="0"/>
              <a:t>Друг учителя…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598">
            <a:off x="5012988" y="490329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777390" y="450564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595443" y="145897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10756869" y="1908824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328173" y="4524976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9139783" y="4480663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9" y="4891287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74" y="5814722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1096573" y="241950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32" y="456254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6185124" y="502761"/>
            <a:ext cx="916553" cy="619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81117" y="4035550"/>
            <a:ext cx="158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вонок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1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14" y="1426985"/>
            <a:ext cx="9422677" cy="32214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9283" y="2514003"/>
            <a:ext cx="7065377" cy="1994055"/>
          </a:xfrm>
        </p:spPr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598">
            <a:off x="5012988" y="490329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777390" y="450564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595443" y="145897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10756869" y="1908824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328173" y="4524976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9139783" y="4480663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9" y="4891287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74" y="5814722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1096573" y="241950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32" y="456254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6185124" y="502761"/>
            <a:ext cx="916553" cy="6197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32128" y="166094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Comic Sans MS" panose="030F0702030302020204" pitchFamily="66" charset="0"/>
              </a:rPr>
              <a:t>До чего же скучно, братцы,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На чужой спине кататься!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Дал бы кто мне пару ног,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Чтобы сам я бегать мог,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Я б такой исполнил танец!..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Да нельзя, я — школьный …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/>
            </a:r>
            <a:br>
              <a:rPr lang="ru-RU" sz="2800" dirty="0"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0364" y="3967852"/>
            <a:ext cx="10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Рюкзак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6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1855126"/>
            <a:ext cx="8305046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04581" y="2729969"/>
            <a:ext cx="7065377" cy="1994055"/>
          </a:xfrm>
        </p:spPr>
        <p:txBody>
          <a:bodyPr>
            <a:normAutofit fontScale="90000"/>
          </a:bodyPr>
          <a:lstStyle/>
          <a:p>
            <a:r>
              <a:rPr lang="ru-RU" dirty="0"/>
              <a:t>В школьном портфеле тетрадка,</a:t>
            </a:r>
            <a:br>
              <a:rPr lang="ru-RU" dirty="0"/>
            </a:br>
            <a:r>
              <a:rPr lang="ru-RU" dirty="0"/>
              <a:t>А что за тетрадка — загадка.</a:t>
            </a:r>
            <a:br>
              <a:rPr lang="ru-RU" dirty="0"/>
            </a:br>
            <a:r>
              <a:rPr lang="ru-RU" dirty="0"/>
              <a:t>Получит оценку в неё ученик,</a:t>
            </a:r>
            <a:br>
              <a:rPr lang="ru-RU" dirty="0"/>
            </a:br>
            <a:r>
              <a:rPr lang="ru-RU" dirty="0"/>
              <a:t>А вечером маме покажет …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1520334" y="965953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-29187" y="3646653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5720131" y="592130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6871014" y="5259341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4142484" y="5860492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4471075" y="4909771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8225666" y="4569734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446" y="3502892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15" y="5312854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3189204" y="629287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54" y="1838429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8814779" y="800504"/>
            <a:ext cx="916553" cy="6197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44984" y="4068033"/>
            <a:ext cx="170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Дневник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6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69" y="1334569"/>
            <a:ext cx="9422677" cy="32214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84" y="2104327"/>
            <a:ext cx="7065377" cy="1994055"/>
          </a:xfrm>
        </p:spPr>
        <p:txBody>
          <a:bodyPr>
            <a:normAutofit fontScale="90000"/>
          </a:bodyPr>
          <a:lstStyle/>
          <a:p>
            <a:r>
              <a:rPr lang="ru-RU" dirty="0"/>
              <a:t>В снежном поле по дороге</a:t>
            </a:r>
            <a:br>
              <a:rPr lang="ru-RU" dirty="0"/>
            </a:br>
            <a:r>
              <a:rPr lang="ru-RU" dirty="0"/>
              <a:t>Мчится конь мой одноногий</a:t>
            </a:r>
            <a:br>
              <a:rPr lang="ru-RU" dirty="0"/>
            </a:br>
            <a:r>
              <a:rPr lang="ru-RU" dirty="0"/>
              <a:t>И на много-много лет</a:t>
            </a:r>
            <a:br>
              <a:rPr lang="ru-RU" dirty="0"/>
            </a:br>
            <a:r>
              <a:rPr lang="ru-RU" dirty="0"/>
              <a:t>Оставляет черный след.</a:t>
            </a:r>
            <a:br>
              <a:rPr lang="ru-RU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598">
            <a:off x="5012988" y="490329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777390" y="450564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595443" y="145897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10756869" y="1908824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328173" y="4524976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9139783" y="4480663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9" y="4891287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74" y="5814722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1096573" y="241950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32" y="456254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6185124" y="502761"/>
            <a:ext cx="916553" cy="619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057" y="3890832"/>
            <a:ext cx="12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7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14" y="1565747"/>
            <a:ext cx="9422677" cy="32214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85264" y="2413436"/>
            <a:ext cx="7065377" cy="199405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598">
            <a:off x="5012988" y="490329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777390" y="450564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595443" y="145897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10756869" y="1908824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328173" y="4524976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9139783" y="4480663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9" y="4891287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74" y="5814722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1096573" y="241950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32" y="456254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6185124" y="502761"/>
            <a:ext cx="916553" cy="6197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82930" y="206279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Comic Sans MS" panose="030F0702030302020204" pitchFamily="66" charset="0"/>
              </a:rPr>
              <a:t>Учит он читать меня</a:t>
            </a:r>
          </a:p>
          <a:p>
            <a:r>
              <a:rPr lang="ru-RU" sz="3600" dirty="0">
                <a:latin typeface="Comic Sans MS" panose="030F0702030302020204" pitchFamily="66" charset="0"/>
              </a:rPr>
              <a:t>С буквы А до буквы Я,</a:t>
            </a:r>
          </a:p>
          <a:p>
            <a:r>
              <a:rPr lang="ru-RU" sz="3600" dirty="0">
                <a:latin typeface="Comic Sans MS" panose="030F0702030302020204" pitchFamily="66" charset="0"/>
              </a:rPr>
              <a:t>Он не атлас, не словарь,</a:t>
            </a:r>
          </a:p>
          <a:p>
            <a:r>
              <a:rPr lang="ru-RU" sz="3600" dirty="0">
                <a:latin typeface="Comic Sans MS" panose="030F0702030302020204" pitchFamily="66" charset="0"/>
              </a:rPr>
              <a:t>Как зовут его</a:t>
            </a:r>
            <a:r>
              <a:rPr lang="ru-RU" sz="3600" dirty="0" smtClean="0">
                <a:latin typeface="Comic Sans MS" panose="030F0702030302020204" pitchFamily="66" charset="0"/>
              </a:rPr>
              <a:t>?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9858" y="4087492"/>
            <a:ext cx="221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Букварь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0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A8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CA68992-FB01-46EC-96E7-BA7DDB88A2F3}" vid="{769D90C4-29B9-4898-92B2-6141D005D6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231DFE-ADDA-40FD-A6A5-EFD850C1BD2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BE33EC6-7D6C-4AA5-A9D5-3E5B46E49B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437E90-8AFE-4137-B07C-618C80369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со школьными принадлежностями</Template>
  <TotalTime>0</TotalTime>
  <Words>170</Words>
  <Application>Microsoft Office PowerPoint</Application>
  <PresentationFormat>Широкоэкранный</PresentationFormat>
  <Paragraphs>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Тема Office</vt:lpstr>
      <vt:lpstr>Школа Школьные принадлежности  Воспитатель МБДОУ №73 Моисеева О.А.</vt:lpstr>
      <vt:lpstr>Стоит дом: Кто в него войдет, Тот и ум Приобретет.</vt:lpstr>
      <vt:lpstr>Если в школу ты пошел — Новый статус приобрел. Был ребенок, был дошкольник, А теперь зовешься …  </vt:lpstr>
      <vt:lpstr>Вот он у доски стоит, На него весь класс глядит. Говорит он: «Ну, начнем. Все тетрадки достаем!» </vt:lpstr>
      <vt:lpstr>Он учителю подмога, Он приказывает строго: То сядь и учись, То встань, разойдись, Собирает на урок, Друг учителя…  </vt:lpstr>
      <vt:lpstr>  </vt:lpstr>
      <vt:lpstr>В школьном портфеле тетрадка, А что за тетрадка — загадка. Получит оценку в неё ученик, А вечером маме покажет …   </vt:lpstr>
      <vt:lpstr>В снежном поле по дороге Мчится конь мой одноногий И на много-много лет Оставляет черный след. </vt:lpstr>
      <vt:lpstr>  </vt:lpstr>
      <vt:lpstr>  </vt:lpstr>
      <vt:lpstr>  </vt:lpstr>
      <vt:lpstr>  </vt:lpstr>
      <vt:lpstr>Я весь мир слепить готов — Дом, машину, двух котов. Я сегодня властелин — У меня есть…</vt:lpstr>
      <vt:lpstr>Познакомимся: я — краска, В круглой баночке сижу. Вам раскрашу я раскраску, А еще — картинки к сказке Нарисую малышу. Ярче я, чем карандаш, Очень сочная…</vt:lpstr>
      <vt:lpstr>Собери портфель и найди лишнее</vt:lpstr>
      <vt:lpstr>Четвертый лишний</vt:lpstr>
      <vt:lpstr>Найди отличия</vt:lpstr>
      <vt:lpstr>Что лежит в портфеле?</vt:lpstr>
      <vt:lpstr>Узнай предмет по его тени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2020-04-28T18:48:29Z</dcterms:created>
  <dcterms:modified xsi:type="dcterms:W3CDTF">2020-04-28T20:20:07Z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