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9" r:id="rId3"/>
    <p:sldId id="280" r:id="rId4"/>
    <p:sldId id="281" r:id="rId5"/>
    <p:sldId id="257" r:id="rId6"/>
    <p:sldId id="282" r:id="rId7"/>
    <p:sldId id="286" r:id="rId8"/>
    <p:sldId id="297" r:id="rId9"/>
    <p:sldId id="259" r:id="rId10"/>
    <p:sldId id="289" r:id="rId11"/>
    <p:sldId id="290" r:id="rId12"/>
    <p:sldId id="291" r:id="rId13"/>
    <p:sldId id="292" r:id="rId14"/>
    <p:sldId id="294" r:id="rId15"/>
    <p:sldId id="293" r:id="rId16"/>
    <p:sldId id="295" r:id="rId17"/>
    <p:sldId id="296" r:id="rId18"/>
    <p:sldId id="298" r:id="rId19"/>
    <p:sldId id="299" r:id="rId20"/>
    <p:sldId id="261" r:id="rId21"/>
    <p:sldId id="262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2" autoAdjust="0"/>
    <p:restoredTop sz="94707" autoAdjust="0"/>
  </p:normalViewPr>
  <p:slideViewPr>
    <p:cSldViewPr>
      <p:cViewPr varScale="1">
        <p:scale>
          <a:sx n="88" d="100"/>
          <a:sy n="88" d="100"/>
        </p:scale>
        <p:origin x="-1080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908720"/>
            <a:ext cx="67687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sz="8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Первоцветы.Весенние</a:t>
            </a:r>
            <a:r>
              <a:rPr lang="ru-RU" sz="8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цветы.»</a:t>
            </a:r>
            <a:endParaRPr lang="ru-RU" sz="8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84784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Очень ранней весной, после таяния снега на пригретой солнцем земле появляются цветы примулы. Их еще называют первоцветы («примус» с латыни переводится как «первый»).</a:t>
            </a:r>
            <a:endParaRPr lang="ru-RU" sz="2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 народе их называют «ключиками» Золотые ключики весны открывают двери теплу и свету.</a:t>
            </a:r>
            <a:endParaRPr lang="ru-RU" sz="2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60648"/>
            <a:ext cx="62464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0" lvl="7" indent="-27432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Примула </a:t>
            </a:r>
            <a:endParaRPr lang="ru-RU" sz="4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Рисунок 7" descr="C:\Users\Irina\Downloads\перв 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56992"/>
            <a:ext cx="2969761" cy="2146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Irina\Downloads\перв 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356992"/>
            <a:ext cx="266429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Picture 6" descr="son-tra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63688" y="3789040"/>
            <a:ext cx="5759450" cy="292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218784"/>
            <a:ext cx="8496944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8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Сон-трава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ПРОСТРЕЛ, или СОН-ТРАВА. Пожалуй, самый прекрасный и сказочный цветок. Едва сходит снег, как его лепестки на пушистых стеблях, словно яркие самоцветы, чашечка красивой правильной формы, с нежными лепестками синих, голубых, фиолетовых цветов и ярко-желтой серединкой – настоящее солнышко!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pPr algn="l"/>
            <a:r>
              <a:rPr lang="ru-RU" b="0" dirty="0" smtClean="0">
                <a:solidFill>
                  <a:schemeClr val="bg1"/>
                </a:solidFill>
              </a:rPr>
              <a:t>Медуница – </a:t>
            </a:r>
            <a:r>
              <a:rPr lang="ru-RU" b="0" dirty="0" err="1" smtClean="0">
                <a:solidFill>
                  <a:schemeClr val="bg1"/>
                </a:solidFill>
              </a:rPr>
              <a:t>медуница</a:t>
            </a:r>
            <a:r>
              <a:rPr lang="ru-RU" b="0" dirty="0" smtClean="0">
                <a:solidFill>
                  <a:schemeClr val="bg1"/>
                </a:solidFill>
              </a:rPr>
              <a:t>!</a:t>
            </a:r>
            <a:br>
              <a:rPr lang="ru-RU" b="0" dirty="0" smtClean="0">
                <a:solidFill>
                  <a:schemeClr val="bg1"/>
                </a:solidFill>
              </a:rPr>
            </a:br>
            <a:r>
              <a:rPr lang="ru-RU" b="0" dirty="0" smtClean="0">
                <a:solidFill>
                  <a:schemeClr val="bg1"/>
                </a:solidFill>
              </a:rPr>
              <a:t>Синеглазая сестрица!</a:t>
            </a:r>
            <a:br>
              <a:rPr lang="ru-RU" b="0" dirty="0" smtClean="0">
                <a:solidFill>
                  <a:schemeClr val="bg1"/>
                </a:solidFill>
              </a:rPr>
            </a:br>
            <a:r>
              <a:rPr lang="ru-RU" b="0" dirty="0" smtClean="0">
                <a:solidFill>
                  <a:schemeClr val="bg1"/>
                </a:solidFill>
              </a:rPr>
              <a:t>Синие цветочки,</a:t>
            </a:r>
            <a:br>
              <a:rPr lang="ru-RU" b="0" dirty="0" smtClean="0">
                <a:solidFill>
                  <a:schemeClr val="bg1"/>
                </a:solidFill>
              </a:rPr>
            </a:br>
            <a:r>
              <a:rPr lang="ru-RU" b="0" dirty="0" smtClean="0">
                <a:solidFill>
                  <a:schemeClr val="bg1"/>
                </a:solidFill>
              </a:rPr>
              <a:t>смотрят как глазочки.</a:t>
            </a:r>
            <a:br>
              <a:rPr lang="ru-RU" b="0" dirty="0" smtClean="0">
                <a:solidFill>
                  <a:schemeClr val="bg1"/>
                </a:solidFill>
              </a:rPr>
            </a:br>
            <a:r>
              <a:rPr lang="ru-RU" sz="2200" b="0" dirty="0" smtClean="0">
                <a:solidFill>
                  <a:schemeClr val="bg1"/>
                </a:solidFill>
              </a:rPr>
              <a:t>                                              Л. </a:t>
            </a:r>
            <a:r>
              <a:rPr lang="ru-RU" sz="2200" b="0" dirty="0" err="1" smtClean="0">
                <a:solidFill>
                  <a:schemeClr val="bg1"/>
                </a:solidFill>
              </a:rPr>
              <a:t>Н</a:t>
            </a:r>
            <a:r>
              <a:rPr lang="ru-RU" sz="2200" b="0" dirty="0" err="1" smtClean="0">
                <a:solidFill>
                  <a:schemeClr val="bg1"/>
                </a:solidFill>
              </a:rPr>
              <a:t>аливайкина</a:t>
            </a:r>
            <a:endParaRPr lang="ru-RU" sz="2200" b="0" dirty="0">
              <a:solidFill>
                <a:schemeClr val="bg1"/>
              </a:solidFill>
            </a:endParaRPr>
          </a:p>
        </p:txBody>
      </p:sp>
      <p:pic>
        <p:nvPicPr>
          <p:cNvPr id="3" name="Picture 6" descr="medunit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3284984"/>
            <a:ext cx="6111875" cy="310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226394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Ветреница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лютиковая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Недели через две-три после того как сойдет снег, на почве в дубраве можно видеть небольшое растение с желтыми цветками, похожими на цветки лютика. Это ветреница лютиковая . Растет она обычно целыми скоплениями, пятнами большей или меньшей величины.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9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71600" y="3501008"/>
            <a:ext cx="3816350" cy="2862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3" descr="2804a-1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501008"/>
            <a:ext cx="2155825" cy="2873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Гусиный лук</a:t>
            </a:r>
            <a:endParaRPr lang="ru-RU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 descr="гусиный лу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556792"/>
            <a:ext cx="5655766" cy="4293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Фиалка лесная</a:t>
            </a:r>
            <a:endParaRPr lang="ru-RU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4806371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Многолетнее травянистое растение. Цветет в марте-мае. Растет в тени влажных рощ, по опушкам светлых лесов, на склонах среди кустарников.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 descr="фиалка лесн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268760"/>
            <a:ext cx="5112568" cy="3450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337038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Он спешит весне навстречу,</a:t>
            </a:r>
            <a:b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Я везде его замечу:</a:t>
            </a:r>
            <a:b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Жёлтенький кафтанчик</a:t>
            </a:r>
            <a:b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Носит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…</a:t>
            </a:r>
            <a:b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                                   </a:t>
            </a:r>
            <a:r>
              <a:rPr lang="ru-RU" sz="4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endParaRPr lang="ru-RU" sz="4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2016264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Одуванчик</a:t>
            </a:r>
            <a:endParaRPr lang="ru-RU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 descr="C:\Users\Irina\Downloads\одуванчики 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996952"/>
            <a:ext cx="410445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2794322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Даже ночью </a:t>
            </a:r>
            <a:r>
              <a:rPr lang="ru-RU" sz="3100" b="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муравьишка</a:t>
            </a:r>
            <a:r>
              <a:rPr lang="ru-RU" sz="31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1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1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Не пропустит свой домишко:</a:t>
            </a:r>
            <a:br>
              <a:rPr lang="ru-RU" sz="31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1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Путь-дорожку до зари</a:t>
            </a:r>
            <a:br>
              <a:rPr lang="ru-RU" sz="31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1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Освещают фонари.</a:t>
            </a:r>
            <a:br>
              <a:rPr lang="ru-RU" sz="31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1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На больших столбах подряд </a:t>
            </a:r>
            <a:br>
              <a:rPr lang="ru-RU" sz="31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1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Лампы белые висят.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0044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Л</a:t>
            </a:r>
            <a:r>
              <a:rPr lang="ru-RU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андыши</a:t>
            </a:r>
            <a:endParaRPr lang="ru-RU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 descr="C:\Users\Irina\Downloads\ландышы 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852936"/>
            <a:ext cx="403244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Irina\Downloads\ландыши 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484784"/>
            <a:ext cx="2825745" cy="2062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Весной радуют своим великолепием сады..</a:t>
            </a:r>
            <a:endParaRPr lang="ru-RU" sz="4000" dirty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Примула садовая</a:t>
            </a:r>
            <a:endParaRPr lang="ru-RU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Рисунок 8" descr="примыла са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708920"/>
            <a:ext cx="561662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Г</a:t>
            </a:r>
            <a:r>
              <a:rPr lang="ru-RU" sz="40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иацинт</a:t>
            </a:r>
            <a:endParaRPr lang="ru-RU" sz="4000" dirty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just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           Мышиный гиацинт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                   (</a:t>
            </a:r>
            <a:r>
              <a:rPr lang="ru-RU" sz="2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мускари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ru-RU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 descr="гиацинт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3580453" cy="4032448"/>
          </a:xfrm>
          <a:prstGeom prst="rect">
            <a:avLst/>
          </a:prstGeom>
        </p:spPr>
      </p:pic>
      <p:pic>
        <p:nvPicPr>
          <p:cNvPr id="5" name="Рисунок 4" descr="мыш гиацин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556792"/>
            <a:ext cx="2952328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75657" y="908720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2010637"/>
            <a:ext cx="42484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Тает снежок,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Ожил лужок,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День прибывает,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Когда это бывает?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 descr="вес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5" y="692696"/>
            <a:ext cx="4275583" cy="5684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н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1" y="188640"/>
            <a:ext cx="8640959" cy="6408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Он – цветочный принц-поэт,</a:t>
            </a:r>
            <a:br>
              <a:rPr lang="ru-RU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 шляпу жёлтую одет.</a:t>
            </a:r>
            <a:br>
              <a:rPr lang="ru-RU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Про весну сонет на бис</a:t>
            </a:r>
            <a:br>
              <a:rPr lang="ru-RU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Прочитает нам </a:t>
            </a:r>
            <a:r>
              <a:rPr lang="ru-RU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…     </a:t>
            </a:r>
          </a:p>
          <a:p>
            <a:endParaRPr lang="ru-RU" sz="3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3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3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3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3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3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                                           </a:t>
            </a:r>
            <a:r>
              <a:rPr lang="ru-RU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</a:t>
            </a:r>
            <a:r>
              <a:rPr lang="ru-RU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арцисс</a:t>
            </a:r>
            <a:endParaRPr lang="ru-RU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 descr="C:\Users\Irina\Downloads\фон для презентации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857999"/>
            <a:ext cx="9143999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Irina\Downloads\нарциссы 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268760"/>
            <a:ext cx="2694007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Irina\Downloads\нарциссы 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21088"/>
            <a:ext cx="2952328" cy="2434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Irina\Downloads\нарциссы 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492896"/>
            <a:ext cx="2825745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Лишь пригрело солнце ярко,</a:t>
            </a:r>
            <a:b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но еще совсем не жарко.</a:t>
            </a:r>
            <a:b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Разноцветный сарафан</a:t>
            </a:r>
            <a:b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одевает наш…</a:t>
            </a:r>
            <a:endParaRPr lang="ru-RU" sz="2800" dirty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4445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sz="40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Тюльпан</a:t>
            </a:r>
            <a:endParaRPr lang="ru-RU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371600" y="5805264"/>
            <a:ext cx="6400800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017520" lvl="6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7" name="Рисунок 16" descr="C:\Users\Irina\Downloads\тюльпаны 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92896"/>
            <a:ext cx="4896544" cy="3718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C:\Users\Irina\Downloads\тюльпаны 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44824"/>
            <a:ext cx="3401809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Берегите природу! </a:t>
            </a:r>
          </a:p>
          <a:p>
            <a:pPr>
              <a:buNone/>
            </a:pPr>
            <a:r>
              <a:rPr lang="ru-RU" sz="5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Не  рвите цветы!</a:t>
            </a:r>
            <a:endParaRPr lang="ru-RU" sz="5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980728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371600" y="5733256"/>
            <a:ext cx="6400800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фиалк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140968"/>
            <a:ext cx="4860032" cy="303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04664"/>
            <a:ext cx="8280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Весна. Солнце светит ярко и посылает на землю много тепла. От весеннего тепла растаял снег, оттаяла почва. На проталинах зацвели первые весенние цветы.  </a:t>
            </a:r>
            <a:endParaRPr lang="ru-RU" sz="4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36" descr="podsnezhn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3645024"/>
            <a:ext cx="6552728" cy="2751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467544" y="1201906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Все растения, которые расцветают ранней весной, называют </a:t>
            </a:r>
            <a:r>
              <a:rPr lang="ru-RU" sz="40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первоцветами. </a:t>
            </a:r>
            <a:endParaRPr lang="ru-RU" sz="40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 descr="C:\Users\Irina\Downloads\пролес 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501008"/>
            <a:ext cx="360040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32656"/>
            <a:ext cx="72008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На проталинках лесных</a:t>
            </a:r>
            <a:br>
              <a:rPr lang="ru-RU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Видим цветики весны:</a:t>
            </a:r>
            <a:br>
              <a:rPr lang="ru-RU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Беленькие, нежные</a:t>
            </a:r>
            <a:br>
              <a:rPr lang="ru-RU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Первые...</a:t>
            </a:r>
            <a:endParaRPr lang="ru-RU" sz="4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395536" y="5719023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45920" lvl="3" indent="-274320" algn="r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Подснежники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 descr="C:\Users\Irina\Downloads\подснежник 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068960"/>
            <a:ext cx="3600400" cy="2636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Irina\Downloads\поснежник 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924944"/>
            <a:ext cx="3588623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0648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 первых дней апреля</a:t>
            </a:r>
            <a:br>
              <a:rPr lang="ru-RU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Из дубовой прели</a:t>
            </a:r>
            <a:br>
              <a:rPr lang="ru-RU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Выглянул цветочек:</a:t>
            </a:r>
            <a:br>
              <a:rPr lang="ru-RU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Синенький глазочек,</a:t>
            </a:r>
            <a:br>
              <a:rPr lang="ru-RU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Зелёная одёжка,</a:t>
            </a:r>
            <a:br>
              <a:rPr lang="ru-RU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Луковая ножка</a:t>
            </a:r>
            <a:endParaRPr lang="ru-RU" sz="4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 descr="C:\Users\Irina\Downloads\прол 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564904"/>
            <a:ext cx="352839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 rot="10800000" flipV="1">
            <a:off x="683568" y="5301208"/>
            <a:ext cx="57544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Пролеска</a:t>
            </a:r>
            <a:endParaRPr lang="ru-RU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6534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Это ярко синий цветок, растёт по берегам рек и озёр, на склонах, опушках леса. Цветёт в апреле. </a:t>
            </a:r>
          </a:p>
        </p:txBody>
      </p:sp>
      <p:pic>
        <p:nvPicPr>
          <p:cNvPr id="5" name="Picture 7" descr="pechyonochn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169540" y="2852936"/>
            <a:ext cx="414328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 rot="10800000" flipV="1">
            <a:off x="611561" y="5513130"/>
            <a:ext cx="60339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Печеночница</a:t>
            </a:r>
            <a:endParaRPr lang="ru-RU" sz="4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371600" y="5661248"/>
            <a:ext cx="6400800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Крокусы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Рисунок 9" descr="C:\Users\Irina\Downloads\крокусы желтые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24944"/>
            <a:ext cx="316835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Irina\Downloads\крокусы 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988840"/>
            <a:ext cx="3960440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79512" y="260648"/>
            <a:ext cx="6678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Жёлтый, белый, голубой;</a:t>
            </a:r>
            <a:br>
              <a:rPr lang="ru-RU" sz="3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На земле растут пустой.</a:t>
            </a:r>
            <a:br>
              <a:rPr lang="ru-RU" sz="3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У весны есть фокусы:</a:t>
            </a:r>
            <a:br>
              <a:rPr lang="ru-RU" sz="3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Распустились...</a:t>
            </a:r>
            <a:endParaRPr lang="ru-RU" sz="3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628800"/>
            <a:ext cx="6696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88640"/>
            <a:ext cx="67504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Смотрит солнышко – росток.</a:t>
            </a:r>
            <a:br>
              <a:rPr lang="ru-RU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Не травинка, не листок:</a:t>
            </a:r>
            <a:br>
              <a:rPr lang="ru-RU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Появился самый первый,</a:t>
            </a:r>
            <a:br>
              <a:rPr lang="ru-RU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Желтый маленький цветок</a:t>
            </a:r>
            <a:endParaRPr lang="ru-RU" sz="4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187624" y="5566299"/>
            <a:ext cx="6053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Мать</a:t>
            </a:r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ru-RU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и</a:t>
            </a:r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ru-RU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мачеха</a:t>
            </a:r>
            <a:endParaRPr lang="ru-RU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Рисунок 6" descr="C:\Users\Irina\Downloads\Мать и ма 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852936"/>
            <a:ext cx="367240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Irina\Downloads\мать и 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96952"/>
            <a:ext cx="3617833" cy="250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258</TotalTime>
  <Words>323</Words>
  <Application>Microsoft Office PowerPoint</Application>
  <PresentationFormat>Экран (4:3)</PresentationFormat>
  <Paragraphs>81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Медуница – медуница! Синеглазая сестрица! Синие цветочки, смотрят как глазочки.                                               Л. Наливайкина</vt:lpstr>
      <vt:lpstr>Слайд 13</vt:lpstr>
      <vt:lpstr>Гусиный лук</vt:lpstr>
      <vt:lpstr>Фиалка лесная</vt:lpstr>
      <vt:lpstr>Он спешит весне навстречу, Я везде его замечу: Жёлтенький кафтанчик Носит…                                                  </vt:lpstr>
      <vt:lpstr>Даже ночью муравьишка Не пропустит свой домишко: Путь-дорожку до зари Освещают фонари. На больших столбах подряд  Лампы белые висят. </vt:lpstr>
      <vt:lpstr>Весной радуют своим великолепием сады..</vt:lpstr>
      <vt:lpstr>Гиацинт</vt:lpstr>
      <vt:lpstr>н</vt:lpstr>
      <vt:lpstr>Лишь пригрело солнце ярко, но еще совсем не жарко. Разноцветный сарафан одевает наш…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</cp:lastModifiedBy>
  <cp:revision>54</cp:revision>
  <dcterms:modified xsi:type="dcterms:W3CDTF">2020-04-18T10:29:34Z</dcterms:modified>
</cp:coreProperties>
</file>