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7" r:id="rId3"/>
    <p:sldId id="276" r:id="rId4"/>
    <p:sldId id="258" r:id="rId5"/>
    <p:sldId id="268" r:id="rId6"/>
    <p:sldId id="261" r:id="rId7"/>
    <p:sldId id="269" r:id="rId8"/>
    <p:sldId id="259" r:id="rId9"/>
    <p:sldId id="270" r:id="rId10"/>
    <p:sldId id="260" r:id="rId11"/>
    <p:sldId id="271" r:id="rId12"/>
    <p:sldId id="262" r:id="rId13"/>
    <p:sldId id="272" r:id="rId14"/>
    <p:sldId id="266" r:id="rId15"/>
    <p:sldId id="263" r:id="rId16"/>
    <p:sldId id="273" r:id="rId17"/>
    <p:sldId id="264" r:id="rId18"/>
    <p:sldId id="275" r:id="rId19"/>
    <p:sldId id="265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2ECC33-3436-43EC-802B-26BD982D4C00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6EC9C7-FF04-48BB-BC90-E4508D664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D968E-257B-4904-A65F-4626060D9B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898B8C-EDE6-4570-8540-DCD670C088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7F7862-D65A-4EF7-A472-07B0BEE768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EE6E5-0F52-4FFD-B668-8B7D8DD194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3B8D55-74E2-4DC2-9705-4A653BCBB4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67037A-17DA-41B5-B593-5856A674EF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11FC1-86C5-4972-B89A-5C1A19A842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5C470E-F06D-48D0-821B-CA58EB9DEF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0E1E94-3BF9-4C3D-95AA-9901A48157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B0EE8-BE0F-4955-9422-205DDC913B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08E7-A685-40EF-958E-46ADF0756F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4C46A5-2ED9-4F41-93A3-D8669EE854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7095D4-93BD-4897-A7A3-ADD4CC13F9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8CB0E-7FC5-462B-9DDC-646A4A3977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AA4B20-1B86-4D6D-8700-8E902AD6AD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6D7267-F24A-4A91-99CE-2D0A23E55B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61DFB-CDB2-4339-A309-79C7F611A7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E0377B-3077-4DC0-9687-B57A22B7B0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5A8E3-DCCE-4DE5-88EA-7DD833F997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0554-D573-4CBC-91EB-F9A38F6D4020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2DEBF-DBD6-47AA-A651-B771AE534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F2C1B-0A3F-40F2-869C-681768327B10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93FA4-77F5-482C-AABF-735F67DE7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50EC-C2C4-4A67-AE1D-095F9A29B802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9C30E-34D0-4B4B-8039-AED7F01C0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89955-B832-4C73-B5D2-16BDFC3DC194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8C7B-E66D-4C3A-A693-0A4C25CF3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17D09-B4CC-4DF3-9CEC-2B2B2861E772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31C6D-56D7-412A-84EC-D433FBF1B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3A23-BF32-414A-A725-021A5E2F7D06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8F489-6D47-4FDB-A369-6B73F1A88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8E8C-6BF9-4693-B701-4A0B276C3747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D1F4-0F39-4A34-A735-6E13F47A6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0D78D-A454-45BB-8DDF-D46E34C82DF8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C9F70-27D9-4389-9669-9893C3C2B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6AB0-59CF-4E1C-8BA7-6E415DB8A086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3EF1A-B76A-4C14-AD41-6EB5DA072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9695F-EDAC-492F-B283-DF73AF5E93D7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530E-1F6E-4FEC-92DD-7282EF5D5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B5EC8-5AD7-4401-9FE9-D2BD4F8430AE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2998-C967-4443-A452-E1187BA9C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101ED4-68E9-4D40-9452-4B070C970F5C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D744E5-9091-4711-BFEC-4C2403193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Cj03977080000[1]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30351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MCj04046430000[1]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448272" cy="248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MCj02906960000[1]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08" y="4293097"/>
            <a:ext cx="313947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5" descr="image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3728" y="1700808"/>
            <a:ext cx="3701280" cy="302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231992"/>
            <a:ext cx="866186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Школьные </a:t>
            </a:r>
            <a:r>
              <a:rPr lang="ru-RU" sz="28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принадлежности</a:t>
            </a:r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(загадки)</a:t>
            </a:r>
            <a:endParaRPr lang="ru-RU" sz="2400" b="1" i="1" dirty="0">
              <a:solidFill>
                <a:srgbClr val="C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3321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050" y="2997200"/>
            <a:ext cx="6913563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6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Линию прямую,</a:t>
            </a:r>
            <a:br>
              <a:rPr lang="ru-RU" sz="6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ну-ка, </a:t>
            </a:r>
            <a:br>
              <a:rPr lang="ru-RU" sz="6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нарисовать сумей-ка! </a:t>
            </a:r>
            <a:br>
              <a:rPr lang="ru-RU" sz="6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сложная наука! </a:t>
            </a:r>
            <a:br>
              <a:rPr lang="ru-RU" sz="6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Пригодится здесь... 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dirty="0"/>
          </a:p>
        </p:txBody>
      </p:sp>
      <p:pic>
        <p:nvPicPr>
          <p:cNvPr id="32770" name="Picture 2" descr="C:\Users\123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62063"/>
            <a:ext cx="3292475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8" name="Picture 3" descr="C:\Users\123\Desktop\images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49275"/>
            <a:ext cx="7678737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36838"/>
            <a:ext cx="568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весь мир слепить готов - </a:t>
            </a:r>
            <a:br>
              <a:rPr lang="ru-RU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Дом, машину, двух котов. </a:t>
            </a:r>
            <a:br>
              <a:rPr lang="ru-RU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сегодня властелин - </a:t>
            </a:r>
            <a:br>
              <a:rPr lang="ru-RU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меня есть...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C:\Users\123\Desktop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0350" y="2919413"/>
            <a:ext cx="3529013" cy="699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4" name="Picture 3" descr="C:\Users\123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66725"/>
            <a:ext cx="7559675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375" y="2924175"/>
            <a:ext cx="5205413" cy="11430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похож на человечка, </a:t>
            </a:r>
            <a:b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имеет он сердечко, </a:t>
            </a:r>
            <a:b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работе круглый год </a:t>
            </a:r>
            <a:b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сердечко отдает. </a:t>
            </a:r>
            <a:b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и чертит, и рисует. </a:t>
            </a:r>
            <a:b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сегодня вечерком </a:t>
            </a:r>
            <a:b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раскрасил мне альбом. </a:t>
            </a:r>
            <a:r>
              <a:rPr lang="ru-RU" dirty="0" smtClean="0">
                <a:solidFill>
                  <a:srgbClr val="009900"/>
                </a:solidFill>
              </a:rPr>
              <a:t/>
            </a:r>
            <a:br>
              <a:rPr lang="ru-RU" dirty="0" smtClean="0">
                <a:solidFill>
                  <a:srgbClr val="009900"/>
                </a:solidFill>
              </a:rPr>
            </a:b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40962" name="Picture 2" descr="C:\Users\123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469900"/>
            <a:ext cx="3348038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123\Desktop\рисунки\Анимированные рисунки по темам\Разное\09\v25ani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4076700"/>
            <a:ext cx="25193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7200"/>
            <a:ext cx="50403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Разноцветные сестрицы</a:t>
            </a:r>
            <a:b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Заскучали без водицы.</a:t>
            </a:r>
            <a:b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Дядя, длинный и худой,</a:t>
            </a:r>
            <a:b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Носит воду бородой.</a:t>
            </a:r>
            <a:b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сестрицы вместе с ним</a:t>
            </a:r>
            <a:b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Нарисуют дом и дым.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0" name="Picture 2" descr="C:\Users\123\Desktop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125" y="633413"/>
            <a:ext cx="3694113" cy="1081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8" name="Picture 2" descr="C:\Users\123\Desktop\images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333375"/>
            <a:ext cx="597535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2296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камешек растаял, </a:t>
            </a:r>
            <a:br>
              <a:rPr lang="ru-RU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доске следы оставил.</a:t>
            </a:r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Picture 2" descr="C:\Users\123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3013" y="2846388"/>
            <a:ext cx="3713162" cy="736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4" name="Picture 2" descr="C:\Users\123\Desktop\images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75" y="1052513"/>
            <a:ext cx="80121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 она беззвучно, но понятно и нескучно. </a:t>
            </a:r>
            <a:b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беседуй чаще с ней — станешь вчетверо умней. </a:t>
            </a:r>
            <a:endParaRPr lang="ru-RU" sz="4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2" name="Picture 2" descr="C:\Users\123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3060700"/>
            <a:ext cx="4121150" cy="69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22177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дом:</a:t>
            </a:r>
            <a:br>
              <a:rPr lang="ru-RU" sz="6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в него войдет,</a:t>
            </a:r>
            <a:br>
              <a:rPr lang="ru-RU" sz="6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 и ум приобретет.</a:t>
            </a:r>
            <a:br>
              <a:rPr lang="ru-RU" sz="6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123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" y="3060700"/>
            <a:ext cx="335280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0" name="Picture 2" descr="C:\Users\123\Desktop\images (1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260350"/>
            <a:ext cx="640873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-254000"/>
            <a:ext cx="9601200" cy="73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8313" y="1989138"/>
            <a:ext cx="4391025" cy="2649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готов к учебным стартам, </a:t>
            </a:r>
            <a:br>
              <a:rPr lang="ru-RU" sz="7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 сяду я за...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C:\Users\123\Desktop\images (6).jpg"/>
          <p:cNvPicPr>
            <a:picLocks noChangeAspect="1" noChangeArrowheads="1"/>
          </p:cNvPicPr>
          <p:nvPr/>
        </p:nvPicPr>
        <p:blipFill>
          <a:blip r:embed="rId3"/>
          <a:srcRect l="-473" b="42448"/>
          <a:stretch>
            <a:fillRect/>
          </a:stretch>
        </p:blipFill>
        <p:spPr bwMode="auto">
          <a:xfrm>
            <a:off x="4859338" y="633413"/>
            <a:ext cx="3705225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123\Desktop\images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8" y="549275"/>
            <a:ext cx="835818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850" y="2636838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чего же скучно, братцы, </a:t>
            </a:r>
            <a:br>
              <a:rPr lang="ru-RU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чужой спине кататься! </a:t>
            </a:r>
            <a:br>
              <a:rPr lang="ru-RU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 бы кто мне пару ног, </a:t>
            </a:r>
            <a:br>
              <a:rPr lang="ru-RU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сам я бегать мог, </a:t>
            </a:r>
            <a:br>
              <a:rPr lang="ru-RU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б такой исполнил </a:t>
            </a:r>
            <a:br>
              <a:rPr lang="ru-RU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танец!.. </a:t>
            </a:r>
            <a:br>
              <a:rPr lang="ru-RU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нельзя, </a:t>
            </a:r>
            <a:br>
              <a:rPr lang="ru-RU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я — школьный … 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C:\Users\123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9488" y="3852863"/>
            <a:ext cx="2779712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3" descr="C:\Users\123\Desktop\images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60350"/>
            <a:ext cx="7307262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0" y="2852738"/>
            <a:ext cx="419735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я в клетку, </a:t>
            </a:r>
            <a:b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в линейку. </a:t>
            </a:r>
            <a:b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Написать по ним </a:t>
            </a:r>
            <a:b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Сумей-ка! </a:t>
            </a:r>
            <a:b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Можешь и нарисовать… </a:t>
            </a:r>
            <a:b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я? 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C:\Users\123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328613"/>
            <a:ext cx="4114800" cy="698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Picture 3" descr="C:\Users\123\Desktop\images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39725"/>
            <a:ext cx="5130800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312</Words>
  <Application>Microsoft Office PowerPoint</Application>
  <PresentationFormat>Экран (4:3)</PresentationFormat>
  <Paragraphs>30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Стоит дом: Кто в него войдет, Тот и ум приобретет. </vt:lpstr>
      <vt:lpstr>Презентация PowerPoint</vt:lpstr>
      <vt:lpstr>Я готов к учебным стартам,  Скоро сяду я за...  </vt:lpstr>
      <vt:lpstr>Презентация PowerPoint</vt:lpstr>
      <vt:lpstr>До чего же скучно, братцы,  На чужой спине кататься!  Дал бы кто мне пару ног,  Чтобы сам я бегать мог,  Я б такой исполнил  танец!..  Да нельзя,          я — школьный …  </vt:lpstr>
      <vt:lpstr>Презентация PowerPoint</vt:lpstr>
      <vt:lpstr>То я в клетку,  То в линейку.  Написать по ним  Сумей-ка!  Можешь и нарисовать…  Что такое я?  </vt:lpstr>
      <vt:lpstr>Презентация PowerPoint</vt:lpstr>
      <vt:lpstr>Линию прямую,  ну-ка,  Сам нарисовать сумей-ка!   Это сложная наука!  Пригодится здесь...  </vt:lpstr>
      <vt:lpstr>Презентация PowerPoint</vt:lpstr>
      <vt:lpstr>Я весь мир слепить готов -  Дом, машину, двух котов.  Я сегодня властелин -  У меня есть...  </vt:lpstr>
      <vt:lpstr>Презентация PowerPoint</vt:lpstr>
      <vt:lpstr>Не похож на человечка,  но имеет он сердечко,  и работе круглый год  он сердечко отдает.  Он и чертит, и рисует.  А сегодня вечерком  он раскрасил мне альбом.  </vt:lpstr>
      <vt:lpstr>Разноцветные сестрицы Заскучали без водицы. Дядя, длинный и худой, Носит воду бородой. И сестрицы вместе с ним Нарисуют дом и дым. </vt:lpstr>
      <vt:lpstr>Презентация PowerPoint</vt:lpstr>
      <vt:lpstr>Белый камешек растаял,  На доске следы оставил.  </vt:lpstr>
      <vt:lpstr>Презентация PowerPoint</vt:lpstr>
      <vt:lpstr>Говорит она беззвучно, но понятно и нескучно.  Ты беседуй чаще с ней — станешь вчетверо умней. 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Пользователь Windows</cp:lastModifiedBy>
  <cp:revision>29</cp:revision>
  <dcterms:created xsi:type="dcterms:W3CDTF">2011-04-19T15:15:50Z</dcterms:created>
  <dcterms:modified xsi:type="dcterms:W3CDTF">2020-04-20T17:11:00Z</dcterms:modified>
</cp:coreProperties>
</file>