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2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6" r:id="rId13"/>
    <p:sldId id="279" r:id="rId14"/>
    <p:sldId id="281" r:id="rId15"/>
    <p:sldId id="268" r:id="rId16"/>
    <p:sldId id="269" r:id="rId17"/>
    <p:sldId id="271" r:id="rId18"/>
    <p:sldId id="270" r:id="rId19"/>
    <p:sldId id="274" r:id="rId20"/>
    <p:sldId id="272" r:id="rId21"/>
    <p:sldId id="273" r:id="rId22"/>
    <p:sldId id="277" r:id="rId23"/>
    <p:sldId id="276" r:id="rId24"/>
    <p:sldId id="284" r:id="rId25"/>
    <p:sldId id="275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0352-7D91-437D-90B3-653AB4A014F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18A8-4C53-4542-8280-FCAE449D2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22E7-A77A-44A9-97AD-7E071A13488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7787-4E77-41D1-938F-D2F41D6D7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75BA-0FD5-4693-B79F-DC7542411E1A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F236-24D5-4174-8101-2DA4224F8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E7F3-58FE-42CF-A99E-1B4F9258960D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0E41-8FE6-4719-99B8-163C7D5F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09A7-A08C-4866-ADE4-E99CA3B34E8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B719-67EF-490E-B950-ADF2389D1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C221-9F22-4304-9A36-3054A179DCF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4C86-E4E1-480B-A953-543791450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E61-84E1-473A-8D46-0078B8F0257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6ED3-D7CB-40F9-A60A-83F043F89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8130-C146-47D1-A7A9-7BF434B155B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9103-DA47-4245-BC5A-A67C14A9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7BC4-0F6C-4551-8BDF-9CF7B2F61D3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583F-F9BC-43FC-97DF-0809D6C9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14D6-6AA7-44E2-A9DA-7EB5FB3F6E2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6A94-2E0A-4AB8-8BE0-101A8B03E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9F2B-2157-4D02-929F-8C7117B660C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58D4-8FD1-42DC-BBB4-F6D417A74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89766-5A45-4421-A2E4-4EDF3740691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3F0ECC-6E84-427F-BE3B-E760BB458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Videos\ucheb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772816"/>
            <a:ext cx="640871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56084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Школьные </a:t>
            </a:r>
            <a:r>
              <a:rPr lang="ru-RU" sz="32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Не куст, а с листочками,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рубашка, а сшита,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человек, а рассказывает.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7" name="Picture 2" descr="C:\Users\юрий\Desktop\ДЕТСКИЕ ПРЕЗЕНТАЦИИ\ШКОЛЬНЫЕ ПРИНАДЛЕЖНОСТИ\учеб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916113"/>
            <a:ext cx="2895600" cy="421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Новый дом несу в руке,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Дверца дома на замке.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Тут жильцы бумажные,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Все ужасно важные.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7" name="Picture 2" descr="C:\Users\юрий\Desktop\ДЕТСКИЕ ПРЕЗЕНТАЦИИ\ШКОЛЬНЫЕ ПРИНАДЛЕЖНОСТИ\портф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420938"/>
            <a:ext cx="5975350" cy="4437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3316" name="Picture 4" descr="C:\Users\1\Videos\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58975"/>
            <a:ext cx="2571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1\Videos\shkolnye-prinadlezhno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143125"/>
            <a:ext cx="2214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1\Videos\978-91928-894-7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38" y="2286000"/>
            <a:ext cx="8255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Users\1\Videos\508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75215">
            <a:off x="7418388" y="2184400"/>
            <a:ext cx="13700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C:\Users\1\Videos\0_9229d_422e0f7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54747">
            <a:off x="6869113" y="2827338"/>
            <a:ext cx="1892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Users\1\Videos\Без назв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836988"/>
            <a:ext cx="27860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C:\Users\1\Videos\0_eaee5_aad0faa8_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750" y="4857750"/>
            <a:ext cx="1651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:\Users\1\Videos\Vkleyka-dopolnit-300x3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75" y="4000500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1\Videos\kniga8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4943475"/>
            <a:ext cx="2339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1000125" y="428625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ИГРА «Назови одним словом»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ИГРА «Четвертый лишний»</a:t>
            </a:r>
          </a:p>
        </p:txBody>
      </p:sp>
      <p:pic>
        <p:nvPicPr>
          <p:cNvPr id="14339" name="Picture 3" descr="C:\Users\1\Videos\book_PNG2114-170x1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2144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1\Videos\Vkleyka-dopolnit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500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1\Videos\281210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4214813"/>
            <a:ext cx="2178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Users\1\Videos\shkolnye-prinadlezhnos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285875"/>
            <a:ext cx="27860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ИГРА «Четвертый лишний»</a:t>
            </a:r>
          </a:p>
        </p:txBody>
      </p:sp>
      <p:pic>
        <p:nvPicPr>
          <p:cNvPr id="15363" name="Picture 3" descr="C:\Users\1\Videos\978-91928-894-7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112236">
            <a:off x="5383213" y="1614488"/>
            <a:ext cx="14176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1\Videos\013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143375"/>
            <a:ext cx="3724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1\Videos\плаш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572000"/>
            <a:ext cx="357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Users\1\Videos\-e1426878082906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714500" y="1857375"/>
            <a:ext cx="1785938" cy="17589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8" name="Picture 4" descr="C:\Users\1\Videos\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2571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1\Videos\shkolnye-prinadlezhno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000125"/>
            <a:ext cx="2214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1\Videos\978-91928-894-7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1000" y="642938"/>
            <a:ext cx="8255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1\Videos\508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75215">
            <a:off x="6856413" y="1541463"/>
            <a:ext cx="13700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1\Videos\0_9229d_422e0f7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54747">
            <a:off x="5954713" y="2112963"/>
            <a:ext cx="1892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1\Videos\Без назв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836988"/>
            <a:ext cx="27860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C:\Users\1\Videos\Vkleyka-dopolnit-300x3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708275"/>
            <a:ext cx="20002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C:\Users\1\Videos\kniga8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943475"/>
            <a:ext cx="2339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«Чего нет у Растеряшки?»</a:t>
            </a:r>
          </a:p>
        </p:txBody>
      </p:sp>
      <p:pic>
        <p:nvPicPr>
          <p:cNvPr id="16397" name="Picture 2" descr="C:\Users\1\Videos\kras2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00" y="4714875"/>
            <a:ext cx="1952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1500188" y="357188"/>
            <a:ext cx="69294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«Пальчиковая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гимнастика»</a:t>
            </a:r>
          </a:p>
          <a:p>
            <a:pPr algn="ctr"/>
            <a:endParaRPr lang="ru-RU" sz="3200" b="1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r>
              <a:rPr lang="ru-RU" sz="4000" b="1" i="1">
                <a:solidFill>
                  <a:srgbClr val="7030A0"/>
                </a:solidFill>
                <a:latin typeface="Gabriola" pitchFamily="82" charset="0"/>
                <a:cs typeface="Aharoni" pitchFamily="2" charset="-79"/>
              </a:rPr>
              <a:t>Пальцы делают зарядку,</a:t>
            </a:r>
          </a:p>
          <a:p>
            <a:pPr algn="ctr"/>
            <a:r>
              <a:rPr lang="ru-RU" sz="4000" b="1" i="1">
                <a:solidFill>
                  <a:srgbClr val="7030A0"/>
                </a:solidFill>
                <a:latin typeface="Gabriola" pitchFamily="82" charset="0"/>
                <a:cs typeface="Aharoni" pitchFamily="2" charset="-79"/>
              </a:rPr>
              <a:t>Чтобы меньше уставать.</a:t>
            </a:r>
          </a:p>
          <a:p>
            <a:pPr algn="ctr"/>
            <a:r>
              <a:rPr lang="ru-RU" sz="4000" b="1" i="1">
                <a:solidFill>
                  <a:srgbClr val="7030A0"/>
                </a:solidFill>
                <a:latin typeface="Gabriola" pitchFamily="82" charset="0"/>
                <a:cs typeface="Aharoni" pitchFamily="2" charset="-79"/>
              </a:rPr>
              <a:t>А потом они в тетрадке</a:t>
            </a:r>
          </a:p>
          <a:p>
            <a:pPr algn="ctr"/>
            <a:r>
              <a:rPr lang="ru-RU" sz="4000" b="1" i="1">
                <a:solidFill>
                  <a:srgbClr val="7030A0"/>
                </a:solidFill>
                <a:latin typeface="Gabriola" pitchFamily="82" charset="0"/>
                <a:cs typeface="Aharoni" pitchFamily="2" charset="-79"/>
              </a:rPr>
              <a:t>Будут буковки писать.</a:t>
            </a:r>
          </a:p>
          <a:p>
            <a:pPr algn="ctr"/>
            <a:endParaRPr lang="ru-RU" sz="2000" b="1">
              <a:solidFill>
                <a:srgbClr val="7030A0"/>
              </a:solidFill>
              <a:cs typeface="Aharoni" pitchFamily="2" charset="-79"/>
            </a:endParaRPr>
          </a:p>
          <a:p>
            <a:pPr algn="ctr"/>
            <a:endParaRPr lang="ru-RU" sz="2000" b="1">
              <a:solidFill>
                <a:srgbClr val="7030A0"/>
              </a:solidFill>
              <a:cs typeface="Aharoni" pitchFamily="2" charset="-79"/>
            </a:endParaRPr>
          </a:p>
          <a:p>
            <a:pPr algn="ctr"/>
            <a:r>
              <a:rPr lang="ru-RU" sz="2000" i="1">
                <a:cs typeface="Aharoni" pitchFamily="2" charset="-79"/>
              </a:rPr>
              <a:t>(Дети вытягивают руки вперед, сжимают и разжимают кулачки)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«Подбери признак»</a:t>
            </a:r>
          </a:p>
          <a:p>
            <a:pPr algn="ctr"/>
            <a:endParaRPr lang="ru-RU" sz="3200" b="1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6" name="Picture 9" descr="C:\Users\1\Video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143000"/>
            <a:ext cx="22399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1\Videos\Vkleyka-dopolnit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428750"/>
            <a:ext cx="15763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1\Videos\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43375"/>
            <a:ext cx="24082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1\Videos\508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75215">
            <a:off x="1641475" y="4613275"/>
            <a:ext cx="13700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«Разрезные картинки»</a:t>
            </a:r>
          </a:p>
        </p:txBody>
      </p:sp>
      <p:pic>
        <p:nvPicPr>
          <p:cNvPr id="19461" name="Picture 2" descr="C:\Users\1\Videos\-e1426878082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071688"/>
            <a:ext cx="13573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1\Videos\-e1426878082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214563"/>
            <a:ext cx="11572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 flipH="1">
            <a:off x="1214438" y="5429250"/>
            <a:ext cx="664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Для чего нужен этот предмет?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4395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14688" y="5715000"/>
            <a:ext cx="6215062" cy="1143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1571625" y="428625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«Разрезные картинки»</a:t>
            </a:r>
          </a:p>
        </p:txBody>
      </p:sp>
      <p:pic>
        <p:nvPicPr>
          <p:cNvPr id="20485" name="Picture 2" descr="C:\Users\1\Videos\ranets_Hummingbird_P047_b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357438"/>
            <a:ext cx="13573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1\Videos\ranets_Hummingbird_P047_b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86000"/>
            <a:ext cx="1571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357313" y="5715000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Для чего нужен этот предмет?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3681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«Соберём Буратино в школу»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i="1" smtClean="0"/>
              <a:t>загадки</a:t>
            </a:r>
          </a:p>
        </p:txBody>
      </p:sp>
      <p:pic>
        <p:nvPicPr>
          <p:cNvPr id="3075" name="Picture 2" descr="C:\Users\1\Videos\Buratin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0" y="1600200"/>
            <a:ext cx="3429000" cy="45259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«Разрезные картинки»</a:t>
            </a:r>
          </a:p>
        </p:txBody>
      </p:sp>
      <p:pic>
        <p:nvPicPr>
          <p:cNvPr id="28674" name="Picture 2" descr="C:\Users\1\Videos\0b574db5927b814b678043e86f4fad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2667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Videos\0b574db5927b814b678043e86f4fad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2214563"/>
            <a:ext cx="2952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14563" y="5572125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Для чего нужен этот предмет?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4948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51 L -0.25191 -0.0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«Посчитай-ка»</a:t>
            </a:r>
          </a:p>
        </p:txBody>
      </p:sp>
      <p:pic>
        <p:nvPicPr>
          <p:cNvPr id="22533" name="Picture 3" descr="C:\Users\1\Videos\ec521f05d1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63" y="4786313"/>
            <a:ext cx="23574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1\Videos\ec521f05d1e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88" y="5286375"/>
            <a:ext cx="272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C:\Users\1\Videos\ec521f05d1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96063" y="5429250"/>
            <a:ext cx="25479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C:\Users\1\Videos\pencil_PNG3861-170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1504">
            <a:off x="3251200" y="4259263"/>
            <a:ext cx="2263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 descr="C:\Users\1\Videos\pencil_PNG3861-170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2331">
            <a:off x="3660775" y="3694113"/>
            <a:ext cx="21288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C:\Users\1\Videos\0_911f2_bf04b90c_M.png"/>
          <p:cNvPicPr>
            <a:picLocks noChangeAspect="1" noChangeArrowheads="1"/>
          </p:cNvPicPr>
          <p:nvPr/>
        </p:nvPicPr>
        <p:blipFill>
          <a:blip r:embed="rId6"/>
          <a:srcRect r="31401"/>
          <a:stretch>
            <a:fillRect/>
          </a:stretch>
        </p:blipFill>
        <p:spPr bwMode="auto">
          <a:xfrm>
            <a:off x="5986463" y="1143000"/>
            <a:ext cx="24844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9" descr="C:\Users\1\Videos\978-91928-894-7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4774244">
            <a:off x="650875" y="4935538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 descr="C:\Users\1\Videos\978-91928-894-7_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6221911">
            <a:off x="1643063" y="5429250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9" descr="C:\Users\1\Videos\978-91928-894-7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4764260">
            <a:off x="765175" y="56626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4" descr="C:\Users\1\Videos\ec521f05d1e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3025" y="5857875"/>
            <a:ext cx="272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1" descr="C:\Users\1\Videos\0_14a605_f794b18d_orig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63" y="1182688"/>
            <a:ext cx="3786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2" descr="C:\Users\1\Videos\Vkleyka-dopolnit-300x3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785938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2" descr="C:\Users\1\Videos\Vkleyka-dopolnit-300x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38" y="2500313"/>
            <a:ext cx="2071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1571625" y="35718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«Шифровка»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4071938" y="1285875"/>
            <a:ext cx="928687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85813" y="1214438"/>
            <a:ext cx="928687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000375" y="2357438"/>
            <a:ext cx="928688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072063" y="2357438"/>
            <a:ext cx="928687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000375" y="1214438"/>
            <a:ext cx="928688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072063" y="1214438"/>
            <a:ext cx="928687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57250" y="2357438"/>
            <a:ext cx="928688" cy="885825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785938" y="3500438"/>
            <a:ext cx="928687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857375" y="1214438"/>
            <a:ext cx="928688" cy="885825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8813" y="2428875"/>
            <a:ext cx="928687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000500" y="2357438"/>
            <a:ext cx="928688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786188" y="3571875"/>
            <a:ext cx="928687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715125" y="3500438"/>
            <a:ext cx="928688" cy="8858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786063" y="3571875"/>
            <a:ext cx="928687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85813" y="3500438"/>
            <a:ext cx="928687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715250" y="3571875"/>
            <a:ext cx="928688" cy="885825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714875" y="3571875"/>
            <a:ext cx="928688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715000" y="3571875"/>
            <a:ext cx="928688" cy="88582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75" name="Picture 3" descr="C:\Users\1\Videos\0_14a605_f794b18d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4679950"/>
            <a:ext cx="29289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4" descr="C:\Users\1\Videos\book_PNG2114-170x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719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5" descr="C:\Users\1\Videos\ec521f05d1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38" y="5572125"/>
            <a:ext cx="2381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6" descr="C:\Users\1\Videos\pencil_PNG3861-170x1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50812">
            <a:off x="549275" y="4516438"/>
            <a:ext cx="21193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7" descr="C:\Users\1\Videos\е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570413"/>
            <a:ext cx="265906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0" y="642938"/>
            <a:ext cx="79295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cs typeface="Aharoni" pitchFamily="2" charset="-79"/>
              </a:rPr>
              <a:t>«ФИЗМИНУТКА»</a:t>
            </a: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Переменка, переменка              </a:t>
            </a:r>
            <a:r>
              <a:rPr lang="ru-RU" dirty="0">
                <a:latin typeface="+mn-lt"/>
                <a:cs typeface="Aharoni" pitchFamily="2" charset="-79"/>
              </a:rPr>
              <a:t>(идут по кругу)</a:t>
            </a: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Отдохните хорошенько          </a:t>
            </a:r>
            <a:r>
              <a:rPr lang="ru-RU" dirty="0">
                <a:latin typeface="+mn-lt"/>
                <a:cs typeface="Aharoni" pitchFamily="2" charset="-79"/>
              </a:rPr>
              <a:t>(подскоки)</a:t>
            </a: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Можно бегать и шуметь,         </a:t>
            </a:r>
            <a:r>
              <a:rPr lang="ru-RU" dirty="0">
                <a:latin typeface="+mn-lt"/>
                <a:cs typeface="Aharoni" pitchFamily="2" charset="-79"/>
              </a:rPr>
              <a:t>(бегут по кругу)</a:t>
            </a: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Танцевать и песни петь,          </a:t>
            </a:r>
            <a:r>
              <a:rPr lang="ru-RU" dirty="0">
                <a:latin typeface="+mn-lt"/>
                <a:cs typeface="Aharoni" pitchFamily="2" charset="-79"/>
              </a:rPr>
              <a:t>(танцуют)</a:t>
            </a:r>
            <a:endParaRPr lang="ru-RU" sz="3200" b="1" i="1" dirty="0">
              <a:latin typeface="Gabriola" pitchFamily="82" charset="0"/>
              <a:cs typeface="Aharoni" pitchFamily="2" charset="-79"/>
            </a:endParaRP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Можно сесть и помолчать.       </a:t>
            </a:r>
            <a:r>
              <a:rPr lang="ru-RU" dirty="0">
                <a:latin typeface="+mn-lt"/>
                <a:cs typeface="Aharoni" pitchFamily="2" charset="-79"/>
              </a:rPr>
              <a:t>(приседают)</a:t>
            </a:r>
          </a:p>
          <a:p>
            <a:pPr algn="just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haroni" pitchFamily="2" charset="-79"/>
              </a:rPr>
              <a:t>Только, чур! Нельзя скучать</a:t>
            </a:r>
            <a:r>
              <a:rPr lang="ru-RU" dirty="0">
                <a:latin typeface="+mn-lt"/>
                <a:cs typeface="Aharoni" pitchFamily="2" charset="-79"/>
              </a:rPr>
              <a:t>. (прыжки на двух ногах, руки на поясе)</a:t>
            </a:r>
          </a:p>
        </p:txBody>
      </p:sp>
      <p:pic>
        <p:nvPicPr>
          <p:cNvPr id="24581" name="Picture 2" descr="C:\Users\1\Videos\hello_html_f2ae1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00" y="0"/>
            <a:ext cx="26670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Users\1\Videos\0_14ab90_3cd76875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88" y="4170363"/>
            <a:ext cx="48101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ИГРА «Скажи наоборот»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r>
              <a:rPr lang="ru-RU" sz="2800" i="1" smtClean="0"/>
              <a:t>Длинная линейка - ……</a:t>
            </a:r>
          </a:p>
          <a:p>
            <a:r>
              <a:rPr lang="ru-RU" sz="2800" i="1" smtClean="0"/>
              <a:t>Острый карандаш - ….</a:t>
            </a:r>
          </a:p>
          <a:p>
            <a:r>
              <a:rPr lang="ru-RU" sz="2800" i="1" smtClean="0"/>
              <a:t>Толстая книга - ….</a:t>
            </a:r>
          </a:p>
          <a:p>
            <a:r>
              <a:rPr lang="ru-RU" sz="2800" i="1" smtClean="0"/>
              <a:t>Новый пенал- ….</a:t>
            </a:r>
          </a:p>
          <a:p>
            <a:r>
              <a:rPr lang="ru-RU" sz="2800" i="1" smtClean="0"/>
              <a:t>Большой портфель - ….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/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0070C0"/>
                </a:solidFill>
              </a:rPr>
              <a:t/>
            </a:r>
            <a:br>
              <a:rPr lang="ru-RU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0070C0"/>
                </a:solidFill>
              </a:rPr>
              <a:t/>
            </a:r>
            <a:br>
              <a:rPr lang="en-US" b="1" i="1" smtClean="0">
                <a:solidFill>
                  <a:srgbClr val="0070C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1571625" y="428625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ИГРА «Почему я хочу в школу?»</a:t>
            </a:r>
          </a:p>
        </p:txBody>
      </p:sp>
      <p:pic>
        <p:nvPicPr>
          <p:cNvPr id="26629" name="Picture 2" descr="C:\Users\1\Videos\0_5f130_34154292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1357313"/>
            <a:ext cx="73644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72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</a:rPr>
              <a:t>Отгадай, что за вещица, -</a:t>
            </a:r>
            <a:br>
              <a:rPr lang="ru-RU" sz="3600" b="1" smtClean="0">
                <a:solidFill>
                  <a:srgbClr val="0070C0"/>
                </a:solidFill>
              </a:rPr>
            </a:br>
            <a:r>
              <a:rPr lang="ru-RU" sz="3600" b="1" smtClean="0">
                <a:solidFill>
                  <a:srgbClr val="0070C0"/>
                </a:solidFill>
              </a:rPr>
              <a:t>Острый клювик, а не птица,</a:t>
            </a:r>
            <a:br>
              <a:rPr lang="ru-RU" sz="3600" b="1" smtClean="0">
                <a:solidFill>
                  <a:srgbClr val="0070C0"/>
                </a:solidFill>
              </a:rPr>
            </a:br>
            <a:r>
              <a:rPr lang="ru-RU" sz="3600" b="1" smtClean="0">
                <a:solidFill>
                  <a:srgbClr val="0070C0"/>
                </a:solidFill>
              </a:rPr>
              <a:t>Этим клювиком она сеет-сеет семена</a:t>
            </a:r>
            <a:br>
              <a:rPr lang="ru-RU" sz="3600" b="1" smtClean="0">
                <a:solidFill>
                  <a:srgbClr val="0070C0"/>
                </a:solidFill>
              </a:rPr>
            </a:br>
            <a:r>
              <a:rPr lang="ru-RU" sz="3600" b="1" smtClean="0">
                <a:solidFill>
                  <a:srgbClr val="0070C0"/>
                </a:solidFill>
              </a:rPr>
              <a:t>Не на поле, не на грядке -</a:t>
            </a:r>
            <a:br>
              <a:rPr lang="ru-RU" sz="3600" b="1" smtClean="0">
                <a:solidFill>
                  <a:srgbClr val="0070C0"/>
                </a:solidFill>
              </a:rPr>
            </a:br>
            <a:r>
              <a:rPr lang="ru-RU" sz="3600" b="1" smtClean="0">
                <a:solidFill>
                  <a:srgbClr val="0070C0"/>
                </a:solidFill>
              </a:rPr>
              <a:t>На листах твоей тетрадки.</a:t>
            </a:r>
          </a:p>
        </p:txBody>
      </p:sp>
      <p:pic>
        <p:nvPicPr>
          <p:cNvPr id="3075" name="Picture 2" descr="C:\Users\юрий\Desktop\ДЕТСКИЕ ПРЕЗЕНТАЦИИ\ШКОЛЬНЫЕ ПРИНАДЛЕЖНОСТИ\ру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852738"/>
            <a:ext cx="4525962" cy="4005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Если ты его отточишь,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Нарисуешь все, что хочешь!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Солнце, море, горы, пляж. Что же это?..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9" name="Picture 2" descr="C:\Users\юрий\Desktop\ДЕТСКИЕ ПРЕЗЕНТАЦИИ\ШКОЛЬНЫЕ ПРИНАДЛЕЖНОСТИ\каранда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916113"/>
            <a:ext cx="4525962" cy="4941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Вы цветным карандашом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Все рисуночки раскрасьте.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Чтоб подправить их потом,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Очень пригодится...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3" name="Picture 2" descr="C:\Users\юрий\Desktop\ДЕТСКИЕ ПРЕЗЕНТАЦИИ\ШКОЛЬНЫЕ ПРИНАДЛЕЖНОСТИ\ласт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332038"/>
            <a:ext cx="452596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Линию прямую, ну-ка,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Сам нарисовать сумей-ка!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Это сложная наука!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Пригодится здесь...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7" name="Picture 2" descr="C:\Users\юрий\Desktop\ДЕТСКИЕ ПРЕЗЕНТАЦИИ\ШКОЛЬНЫЕ ПРИНАДЛЕЖНОСТИ\линей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332038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 коробку я похож,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Ручки ты в меня кладешь.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Школьник, ты меня узнал?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Ну, конечно, я -...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1" name="Picture 2" descr="C:\Users\юрий\Desktop\ДЕТСКИЕ ПРЕЗЕНТАЦИИ\ШКОЛЬНЫЕ ПРИНАДЛЕЖНОСТИ\пена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124200"/>
            <a:ext cx="82296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Свою косичку без опаски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Она обмакивает в краски.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Потом окрашенной косичкой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альбоме водит по страничке.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5" name="Picture 2" descr="C:\Users\юрий\Desktop\ДЕТСКИЕ ПРЕЗЕНТАЦИИ\ШКОЛЬНЫЕ ПРИНАДЛЕЖНОСТИ\ки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857500"/>
            <a:ext cx="5094287" cy="3821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То я в клетку, то в линейку.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Написать по ним, сумей-ка!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Это — лёгкая загадка: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Каждый знает, я — ...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9" name="Picture 2" descr="C:\Users\юрий\Desktop\ДЕТСКИЕ ПРЕЗЕНТАЦИИ\ШКОЛЬНЫЕ ПРИНАДЛЕЖНОСТИ\тетр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500313"/>
            <a:ext cx="4357688" cy="4357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477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Arial</vt:lpstr>
      <vt:lpstr>Calibri</vt:lpstr>
      <vt:lpstr>Gabriola</vt:lpstr>
      <vt:lpstr>Georgia</vt:lpstr>
      <vt:lpstr>Times New Roman</vt:lpstr>
      <vt:lpstr>Тема Office</vt:lpstr>
      <vt:lpstr>Презентация PowerPoint</vt:lpstr>
      <vt:lpstr>«Соберём Буратино в школу» загадки</vt:lpstr>
      <vt:lpstr>Отгадай, что за вещица, - Острый клювик, а не птица, Этим клювиком она сеет-сеет семена Не на поле, не на грядке - На листах твоей тетрадки.</vt:lpstr>
      <vt:lpstr>Если ты его отточишь, Нарисуешь все, что хочешь! Солнце, море, горы, пляж. Что же это?..</vt:lpstr>
      <vt:lpstr>Вы цветным карандашом  Все рисуночки раскрасьте.  Чтоб подправить их потом,  Очень пригодится... </vt:lpstr>
      <vt:lpstr>Линию прямую, ну-ка,  Сам нарисовать сумей-ка!  Это сложная наука!  Пригодится здесь... </vt:lpstr>
      <vt:lpstr>На коробку я похож,  Ручки ты в меня кладешь.  Школьник, ты меня узнал?  Ну, конечно, я -... </vt:lpstr>
      <vt:lpstr>Свою косичку без опаски Она обмакивает в краски. Потом окрашенной косичкой В альбоме водит по страничке.</vt:lpstr>
      <vt:lpstr>То я в клетку, то в линейку. Написать по ним, сумей-ка! Это — лёгкая загадка:  Каждый знает, я — ...</vt:lpstr>
      <vt:lpstr>Не куст, а с листочками, Не рубашка, а сшита, Не человек, а рассказывает.</vt:lpstr>
      <vt:lpstr>Новый дом несу в руке, Дверца дома на замке. Тут жильцы бумажные, Все ужасно важные.</vt:lpstr>
      <vt:lpstr>     </vt:lpstr>
      <vt:lpstr>ИГРА «Четвертый лишний»</vt:lpstr>
      <vt:lpstr>ИГРА «Четвертый лишний»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ИГРА «Скажи наоборот»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«ШКОЛЬНЫЕ ПРИНАДЛЕЖНОСТИ»</dc:title>
  <dc:creator>юрий</dc:creator>
  <cp:lastModifiedBy>Пользователь Windows</cp:lastModifiedBy>
  <cp:revision>25</cp:revision>
  <dcterms:created xsi:type="dcterms:W3CDTF">2010-06-15T19:16:38Z</dcterms:created>
  <dcterms:modified xsi:type="dcterms:W3CDTF">2020-04-20T15:36:45Z</dcterms:modified>
</cp:coreProperties>
</file>