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63" r:id="rId4"/>
    <p:sldId id="265" r:id="rId5"/>
    <p:sldId id="271" r:id="rId6"/>
    <p:sldId id="257" r:id="rId7"/>
    <p:sldId id="259" r:id="rId8"/>
    <p:sldId id="261" r:id="rId9"/>
    <p:sldId id="264" r:id="rId10"/>
    <p:sldId id="267" r:id="rId11"/>
    <p:sldId id="269" r:id="rId12"/>
    <p:sldId id="270" r:id="rId13"/>
    <p:sldId id="274" r:id="rId14"/>
    <p:sldId id="276" r:id="rId15"/>
    <p:sldId id="277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CF84-B8B5-4C14-8636-C181C2855A38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06C6DD0E-D7AC-4F58-84D7-B241B87F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0" y="-1"/>
            <a:ext cx="9179990" cy="68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B1311-A2B5-4558-87D3-D9BC0EFD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276872"/>
            <a:ext cx="5486400" cy="1938338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onotype Corsiva" panose="03010101010201010101" pitchFamily="66" charset="0"/>
              </a:rPr>
              <a:t>ЦВЕТЫ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FDDE4A-1161-4B91-8BA7-5E7BBBDC8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0" y="5589240"/>
            <a:ext cx="5486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73 МОИСЕЕВА О.А.</a:t>
            </a:r>
          </a:p>
        </p:txBody>
      </p:sp>
    </p:spTree>
    <p:extLst>
      <p:ext uri="{BB962C8B-B14F-4D97-AF65-F5344CB8AC3E}">
        <p14:creationId xmlns:p14="http://schemas.microsoft.com/office/powerpoint/2010/main" val="858022005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59A2AEA-238F-4462-B995-0BC44E65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5111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роза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4429124" cy="18573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Хоть не зверь я и не птица, 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Но сумею защититься! 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Растопырю коготки - 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Только тронь мои цветки! </a:t>
            </a:r>
            <a:br>
              <a:rPr lang="ru-RU" sz="3100" b="1" dirty="0">
                <a:latin typeface="Arial Black" panose="020B0A04020102020204" pitchFamily="34" charset="0"/>
              </a:rPr>
            </a:br>
            <a:endParaRPr lang="ru-RU" sz="31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9F6DBFA-A7DA-4EFC-B85D-0B00AE6F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01" y="116632"/>
            <a:ext cx="432911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тюльпан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077072"/>
            <a:ext cx="4032448" cy="237626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b="1" dirty="0">
                <a:solidFill>
                  <a:srgbClr val="FFFF00"/>
                </a:solidFill>
              </a:rPr>
              <a:t>Из луковки вырос, </a:t>
            </a:r>
          </a:p>
          <a:p>
            <a:pPr algn="r">
              <a:buNone/>
            </a:pPr>
            <a:r>
              <a:rPr lang="ru-RU" sz="2800" b="1" dirty="0">
                <a:solidFill>
                  <a:srgbClr val="FFFF00"/>
                </a:solidFill>
              </a:rPr>
              <a:t>Но в пищу негож. </a:t>
            </a:r>
          </a:p>
          <a:p>
            <a:pPr algn="r">
              <a:buNone/>
            </a:pPr>
            <a:r>
              <a:rPr lang="ru-RU" sz="2800" b="1" dirty="0">
                <a:solidFill>
                  <a:srgbClr val="FFFF00"/>
                </a:solidFill>
              </a:rPr>
              <a:t>На яркий стаканчик </a:t>
            </a:r>
          </a:p>
          <a:p>
            <a:pPr algn="r">
              <a:buNone/>
            </a:pPr>
            <a:r>
              <a:rPr lang="ru-RU" sz="2800" b="1" dirty="0">
                <a:solidFill>
                  <a:srgbClr val="FFFF00"/>
                </a:solidFill>
              </a:rPr>
              <a:t>Цветок тот похож.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i-rebenok-info.ru/images/articles/flowers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гвоздики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4186238" cy="13573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Все знакомы с нами: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Яркие, как пламя,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Мы однофамильцы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С мелкими гвоздями.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0.proshkolu.ru/content/media/pic/std/4000000/3102000/3101701-7940b45f6906b9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86834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астра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9905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Похожа на звезду –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Названье так и переводится.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Я ближе к осени цвету,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Чтобы попасть в букеты к школьницам.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blog.fontanka.ru/photos/2011/03/800x600_8wfOaQxifaycuUSoxK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471858" cy="1417638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Comic Sans MS" pitchFamily="66" charset="0"/>
              </a:rPr>
              <a:t>ирис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4067944" cy="27820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Я - травянистое растение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С цветком сиреневого цвета.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Но переставьте ударение,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И превращаюсь я в конфету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17.privet.ru/lr/0a1075f5ec0867b0e69d1fcc19e0c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omic Sans MS" pitchFamily="66" charset="0"/>
              </a:rPr>
              <a:t>незабудка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4402832" cy="2662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Цветочек этот голубой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Напоминает нам с тобой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О небе — чистом-чистом,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И солнышке лучистом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E180F-C4B6-42DD-9321-E480DF68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Назови цветы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7D10FC-1BCF-4797-83F3-94E868CE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2" y="868392"/>
            <a:ext cx="1879830" cy="27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5FBD3A-6B97-4E26-B967-547285FB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5"/>
            <a:ext cx="2028863" cy="27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1B03E6-E67A-4200-A8D8-175AC66C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4938"/>
            <a:ext cx="2334832" cy="25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E0A6AF-437D-4EB8-895A-8F1B38B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9" y="3757886"/>
            <a:ext cx="1716797" cy="30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D786B8B-8392-4310-B658-BA94774D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69" y="3757886"/>
            <a:ext cx="2353362" cy="30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4232C71-65F5-487F-974B-30DD85F5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15891"/>
            <a:ext cx="2163068" cy="28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03475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A9D9F84E-27DA-4D5A-AE04-A45DA2FE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34" y="3935086"/>
            <a:ext cx="3689932" cy="2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011F0-DFAB-46C7-A124-8E394BE7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latin typeface="Comic Sans MS" panose="030F0702030302020204" pitchFamily="66" charset="0"/>
              </a:rPr>
              <a:t>Вспомни название сказки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859274-FF90-47FB-9767-EC9E07713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1" y="1018366"/>
            <a:ext cx="3154659" cy="32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CA261A9-7151-4AFF-A45B-241AFD7E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8" y="1108581"/>
            <a:ext cx="3278873" cy="30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36683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436C-E742-4336-8DE4-6B5736FD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753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Что лишнее?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A130E1-754E-4A52-8BC3-B52FFA45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521"/>
            <a:ext cx="6147966" cy="430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FE0A82A-F7F8-4262-9B7A-7AE46C62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0521"/>
            <a:ext cx="4427984" cy="37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69391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7A359F3B-6587-42EA-BAEE-8B2EE35D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537D526-49E7-43E5-8C90-F6988668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40" y="1520788"/>
            <a:ext cx="4247148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2930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1/396/71396891_0_16d9f_5f3d31a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подснежник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17032"/>
            <a:ext cx="5832648" cy="2736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Пробивается росток,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удивительный цветок.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Из-под снега вырастает,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солнце глянет — расцветает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D3099DF-95C4-4DF2-913B-D857FA74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324"/>
            <a:ext cx="914399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233EE-7B09-4D6A-8537-9D52CB6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560236051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1.chitalnya.ru/upload2/160/854807870462536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614998" cy="92869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ландыш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5072074"/>
            <a:ext cx="314324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Белые горошки</a:t>
            </a:r>
          </a:p>
          <a:p>
            <a:pPr>
              <a:buNone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На зелёной ножке.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stival.1september.ru/articles/412558/image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одуванчик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857760"/>
            <a:ext cx="4614866" cy="17145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Я шариком пушистым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Белею в поле чистом,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А дунул ветерок —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Остался стебелёк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26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Comic Sans MS" pitchFamily="66" charset="0"/>
              </a:rPr>
              <a:t>василек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4365104"/>
            <a:ext cx="3857652" cy="2207168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>
                <a:solidFill>
                  <a:srgbClr val="FF0000"/>
                </a:solidFill>
              </a:rPr>
              <a:t>Ярко-синий, пушистый </a:t>
            </a:r>
          </a:p>
          <a:p>
            <a:pPr algn="r">
              <a:buNone/>
            </a:pPr>
            <a:r>
              <a:rPr lang="ru-RU" b="1" dirty="0">
                <a:solidFill>
                  <a:srgbClr val="FF0000"/>
                </a:solidFill>
              </a:rPr>
              <a:t>Он в хлебе родится, </a:t>
            </a:r>
          </a:p>
          <a:p>
            <a:pPr algn="r">
              <a:buNone/>
            </a:pPr>
            <a:r>
              <a:rPr lang="ru-RU" b="1" dirty="0">
                <a:solidFill>
                  <a:srgbClr val="FF0000"/>
                </a:solidFill>
              </a:rPr>
              <a:t>В еду не годится.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EADD4-D2AB-486B-BBFA-11864597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571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ромашка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Стоит в саду кудряшка - белая рубашка,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Сердечко золотое.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8.privet.ru/lr/0a17b4d1a77f7eeccc5baa75bfd9cf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64" cy="1000108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0000"/>
                </a:solidFill>
                <a:latin typeface="Comic Sans MS" pitchFamily="66" charset="0"/>
              </a:rPr>
              <a:t>мак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933164"/>
            <a:ext cx="8640960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Солнце жжёт мою макушку,</a:t>
            </a:r>
          </a:p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Хочет сделать погремушку.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2.foto.rambler.ru/preview/r/668x417/4e784bc9-1fc7-e0b6-bb03-2fdfba9e6e2d/102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42" cy="7143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подсолнух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42852"/>
            <a:ext cx="3114668" cy="35021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Золотое решето,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черных домиков полно.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Сколько черненьких домов,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Столько беленьких жильцов.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remontu.ru/media/ck/blogs/images/1336555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9286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колокольчики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Эх, звоночки, синий цвет,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С язычком, а звону нет.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177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Monotype Corsiva</vt:lpstr>
      <vt:lpstr>Times New Roman</vt:lpstr>
      <vt:lpstr>Тема Office</vt:lpstr>
      <vt:lpstr>ЦВЕТЫ</vt:lpstr>
      <vt:lpstr>   подснежник</vt:lpstr>
      <vt:lpstr>ландыш</vt:lpstr>
      <vt:lpstr>одуванчик</vt:lpstr>
      <vt:lpstr>василек</vt:lpstr>
      <vt:lpstr>ромашка</vt:lpstr>
      <vt:lpstr>мак</vt:lpstr>
      <vt:lpstr>подсолнух</vt:lpstr>
      <vt:lpstr>колокольчики</vt:lpstr>
      <vt:lpstr>роза</vt:lpstr>
      <vt:lpstr>тюльпан</vt:lpstr>
      <vt:lpstr>гвоздики</vt:lpstr>
      <vt:lpstr>астра</vt:lpstr>
      <vt:lpstr>ирис</vt:lpstr>
      <vt:lpstr>незабудка</vt:lpstr>
      <vt:lpstr>Назови цветы</vt:lpstr>
      <vt:lpstr>Вспомни название сказки</vt:lpstr>
      <vt:lpstr>Что лишнее?</vt:lpstr>
      <vt:lpstr>Презентация PowerPoint</vt:lpstr>
      <vt:lpstr>Молодец!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Admin</dc:creator>
  <cp:lastModifiedBy>Марина моисеева</cp:lastModifiedBy>
  <cp:revision>32</cp:revision>
  <dcterms:created xsi:type="dcterms:W3CDTF">2013-06-06T17:27:41Z</dcterms:created>
  <dcterms:modified xsi:type="dcterms:W3CDTF">2020-04-18T08:05:51Z</dcterms:modified>
</cp:coreProperties>
</file>