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607" autoAdjust="0"/>
  </p:normalViewPr>
  <p:slideViewPr>
    <p:cSldViewPr>
      <p:cViewPr varScale="1">
        <p:scale>
          <a:sx n="86" d="100"/>
          <a:sy n="86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0" i="1" dirty="0" smtClean="0">
                <a:solidFill>
                  <a:srgbClr val="FFFF00"/>
                </a:solidFill>
              </a:rPr>
              <a:t>Физкультура и спорт</a:t>
            </a:r>
            <a:endParaRPr lang="ru-RU" sz="4800" b="0" i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&amp;Kcy;&amp;lcy;&amp;icy;&amp;pcy;&amp;acy;&amp;rcy;&amp;tcy; &amp;icy;&amp;zcy; &amp;scy;&amp;pcy;&amp;ocy;&amp;rcy;&amp;tcy;&amp;icy;&amp;vcy;&amp;ncy;&amp;ycy;&amp;khcy; &amp;mcy;&amp;ucy;&amp;lcy;&amp;softcy;&amp;tcy;&amp;icy;&amp;kcy;&amp;ocy;&amp;vcy; - Art 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696744" cy="5400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15616" y="5589240"/>
            <a:ext cx="7162800" cy="64823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баскетбол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этом спорте игроки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Все ловки и высоки.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Любят в мяч они играть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И в кольцо его кидать.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Мячик звонко бьет об пол,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Значит, это...</a:t>
            </a:r>
            <a:endParaRPr lang="ru-RU" sz="1400" dirty="0"/>
          </a:p>
        </p:txBody>
      </p:sp>
      <p:pic>
        <p:nvPicPr>
          <p:cNvPr id="5" name="Picture 2" descr="&amp;Fcy;&amp;icy;&amp;zcy;&amp;kcy;&amp;ucy;&amp;lcy;&amp;softcy;&amp;tcy;&amp;ucy;&amp;rcy;&amp;acy; &amp;vcy; &amp;kcy;&amp;acy;&amp;rcy;&amp;tcy;&amp;icy;&amp;ncy;&amp;kcy;&amp;acy;&amp;khcy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02" b="1360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Скачки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Кони к финишу </a:t>
            </a:r>
            <a:r>
              <a:rPr lang="ru-RU" sz="2000" b="1" dirty="0" err="1" smtClean="0">
                <a:solidFill>
                  <a:schemeClr val="tx1"/>
                </a:solidFill>
              </a:rPr>
              <a:t>несуться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Как же те бега </a:t>
            </a:r>
            <a:r>
              <a:rPr lang="ru-RU" sz="2000" b="1" dirty="0" err="1" smtClean="0">
                <a:solidFill>
                  <a:schemeClr val="tx1"/>
                </a:solidFill>
              </a:rPr>
              <a:t>зовуться</a:t>
            </a:r>
            <a:r>
              <a:rPr lang="ru-RU" sz="2000" b="1" dirty="0" smtClean="0">
                <a:solidFill>
                  <a:schemeClr val="tx1"/>
                </a:solidFill>
              </a:rPr>
              <a:t>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Dcy;&amp;iecy;&amp;tcy;&amp;icy; FoxyFac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42" b="163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каратэ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Я спешу на тренировку,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кимоно сражаюсь ловко.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Чёрный пояс нужен мне,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Ведь люблю я …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Scy;&amp;pcy;&amp;ocy;&amp;rcy;&amp;tcy; &amp;kcy;&amp;acy;&amp;rcy;&amp;tcy;&amp;icy;&amp;ncy;&amp;kcy;&amp;icy; &amp;dcy;&amp;iecy;&amp;tcy;&amp;scy;&amp;kcy;&amp;icy;&amp;iecy; &amp;ncy;&amp;acy;&amp;rcy;&amp;icy;&amp;scy;&amp;ocy;&amp;vcy;&amp;acy;&amp;ncy;&amp;ncy;&amp;ycy;&amp;ie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87624" y="5589240"/>
            <a:ext cx="7162800" cy="64823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футбол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Соберем команду в школе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И найдем большое поле.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Пробиваем угловой -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Забиваем головой!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И в воротах пятый гол!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Очень любим мы...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Dcy;&amp;iecy;&amp;tcy;&amp;scy;&amp;kcy;&amp;icy;&amp;iecy; &amp;scy;&amp;pcy;&amp;ocy;&amp;rcy;&amp;tcy;&amp;icy;&amp;vcy;&amp;ncy;&amp;ycy;&amp;iecy; &amp;kcy;&amp;acy;&amp;rcy;&amp;tcy;&amp;icy;&amp;ncy;&amp;kcy;&amp;icy; &amp;dcy;&amp;lcy;&amp;yacy; &amp;ocy;&amp;fcy;&amp;ocy;&amp;rcy;&amp;mcy;&amp;lcy;&amp;iecy;&amp;ncy;&amp;icy;&amp;yacy; - &amp;Pcy;&amp;ocy;&amp;lcy;&amp;iecy;&amp;zcy;&amp;ncy;&amp;ycy;&amp;iecy; &amp;scy;&amp;ocy;&amp;vcy;&amp;iecy;&amp;tcy;&amp;ycy;. . &amp;Mcy;&amp;icy;&amp;rcy; &amp;pcy;&amp;ocy;&amp;lcy;&amp;iecy;&amp;zcy;&amp;ncy;&amp;ycy;&amp;khcy; &amp;scy;&amp;ocy;&amp;vcy;&amp;iecy;&amp;t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555" b="1555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теннис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653136"/>
            <a:ext cx="8075432" cy="562672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•Турнир идёт. Турнир в разгаре.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Играем мы с Андреем в паре.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На корт выходим мы вдвоём.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Ракетками мы мячик бьём.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А против нас — </a:t>
            </a:r>
            <a:r>
              <a:rPr lang="ru-RU" sz="1600" b="1" dirty="0" err="1" smtClean="0">
                <a:solidFill>
                  <a:schemeClr val="tx1"/>
                </a:solidFill>
              </a:rPr>
              <a:t>Андрэ</a:t>
            </a:r>
            <a:r>
              <a:rPr lang="ru-RU" sz="1600" b="1" dirty="0" smtClean="0">
                <a:solidFill>
                  <a:schemeClr val="tx1"/>
                </a:solidFill>
              </a:rPr>
              <a:t> и </a:t>
            </a:r>
            <a:r>
              <a:rPr lang="ru-RU" sz="1600" b="1" dirty="0" err="1" smtClean="0">
                <a:solidFill>
                  <a:schemeClr val="tx1"/>
                </a:solidFill>
              </a:rPr>
              <a:t>Дэнис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Во что играем с ними? В 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Picture 2" descr="&amp;Pcy;&amp;rcy;&amp;ocy;&amp;khcy;&amp;ocy;&amp;dcy;&amp;ncy;&amp;ocy;&amp;jcy; &amp;bcy;&amp;acy;&amp;lcy;&amp;lcy; 2014 &amp;dcy;&amp;iecy;&amp;tcy;&amp;scy;&amp;kcy;&amp;icy;&amp;iecy; &amp;kcy;&amp;acy;&amp;rcy;&amp;tcy;&amp;icy;&amp;ncy;&amp;kcy;&amp;icy; &amp;fcy;&amp;icy;&amp;zcy;&amp;kcy;&amp;ucy;&amp;lcy;&amp;softcy;&amp;tcy;&amp;ucy;&amp;rcy;&amp;acy; &amp;Pcy;&amp;ocy;&amp;scy;&amp;tcy;&amp;ucy;&amp;pcy;&amp;acy;&amp;iecy;&amp;mcy; &amp;vcy;&amp;mcy;&amp;iecy;&amp;scy;&amp;tcy;&amp;iecy;!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велоспорт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 него два колеса и седло на раме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две педали есть внизу, крутят их ногами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Fcy;&amp;icy;&amp;zcy;&amp;kcy;&amp;ucy;&amp;lcy;&amp;softcy;&amp;tcy;&amp;ucy;&amp;rcy;&amp;acy; &amp;vcy; &amp;kcy;&amp;acy;&amp;rcy;&amp;tcy;&amp;icy;&amp;ncy;&amp;kcy;&amp;acy;&amp;khcy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217" b="182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15616" y="5661248"/>
            <a:ext cx="7162800" cy="648232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err="1" smtClean="0">
                <a:solidFill>
                  <a:srgbClr val="FFFF00"/>
                </a:solidFill>
              </a:rPr>
              <a:t>Плавец</a:t>
            </a:r>
            <a:r>
              <a:rPr lang="ru-RU" sz="3600" i="1" dirty="0" smtClean="0">
                <a:solidFill>
                  <a:srgbClr val="FFFF00"/>
                </a:solidFill>
              </a:rPr>
              <a:t>; плавание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Ему бассейн так приглянулся-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Он тут же в воду </a:t>
            </a:r>
            <a:r>
              <a:rPr lang="ru-RU" sz="2000" b="1" dirty="0" err="1" smtClean="0">
                <a:solidFill>
                  <a:schemeClr val="tx1"/>
                </a:solidFill>
              </a:rPr>
              <a:t>буптыхнулся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Помчался стилем </a:t>
            </a:r>
            <a:r>
              <a:rPr lang="ru-RU" sz="2000" b="1" dirty="0" err="1" smtClean="0">
                <a:solidFill>
                  <a:schemeClr val="tx1"/>
                </a:solidFill>
              </a:rPr>
              <a:t>боттерфляй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Теперь </a:t>
            </a:r>
            <a:r>
              <a:rPr lang="ru-RU" sz="2000" b="1" dirty="0" err="1" smtClean="0">
                <a:solidFill>
                  <a:schemeClr val="tx1"/>
                </a:solidFill>
              </a:rPr>
              <a:t>спртсмена</a:t>
            </a:r>
            <a:r>
              <a:rPr lang="ru-RU" sz="2000" b="1" dirty="0" smtClean="0">
                <a:solidFill>
                  <a:schemeClr val="tx1"/>
                </a:solidFill>
              </a:rPr>
              <a:t> отгадай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Dcy;&amp;iecy;&amp;tcy;&amp;scy;&amp;kcy;&amp;icy;&amp;jcy; &amp;scy;&amp;acy;&amp;dcy; &amp;scy; &amp;kcy;&amp;rcy;&amp;ycy;&amp;tcy;&amp;ycy;&amp;mcy; &amp;bcy;&amp;acy;&amp;scy;&amp;scy;&amp;iecy;&amp;jcy;&amp;ncy;&amp;ocy;&amp;mcy; &amp;icy; &amp;acy;&amp;vcy;&amp;tcy;&amp;ocy;&amp;dcy;&amp;rcy;&amp;ocy;&amp;mcy;&amp;ocy;&amp;mcy; &amp;ocy;&amp;tcy;&amp;kcy;&amp;rcy;&amp;ycy;&amp;lcy;&amp;scy;&amp;yacy; &amp;vcy; &amp;Rcy;&amp;ocy;&amp;scy;&amp;tcy;&amp;ocy;&amp;vcy;&amp;iecy;-&amp;ncy;&amp;acy;-&amp;Dcy;&amp;ocy;&amp;ncy;&amp;ucy; &amp;KHcy;&amp;rcy;&amp;ocy;&amp;ncy;&amp;icy;&amp;kcy;&amp;acy; &amp;dcy;&amp;ncy;&amp;yacy; &amp;Gcy;&amp;ocy;&amp;rcy;&amp;ocy;&amp;dcy;&amp;scy;&amp;kcy;&amp;ocy;&amp;jcy; &amp;pcy;&amp;ocy;&amp;rcy;&amp;tcy;&amp;acy;&amp;lcy; &amp;Rcy;&amp;ocy;&amp;scy;&amp;tcy;&amp;ocy;&amp;vcy;&amp;acy;-&amp;ncy;&amp;acy;-&amp;Dcy;&amp;ocy;&amp;ncy;&amp;ucy;: &amp;ncy;&amp;ocy;&amp;vcy;&amp;ocy;&amp;scy;&amp;tcy;&amp;icy;, &amp;pcy;&amp;o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240" b="142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FFFF00"/>
                </a:solidFill>
              </a:rPr>
              <a:t>фехтование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Шпаги, сабли и рапиры,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Белоснежные мундиры,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Маски с сеткою стальной –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Мушкетеры вышли в бой.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&amp;Fcy;&amp;icy;&amp;zcy;&amp;kcy;&amp;ucy;&amp;lcy;&amp;softcy;&amp;tcy;&amp;ucy;&amp;rcy;&amp;acy; &amp;vcy; &amp;kcy;&amp;acy;&amp;rcy;&amp;tcy;&amp;icy;&amp;ncy;&amp;kcy;&amp;acy;&amp;khcy;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37" b="129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Стрельба из лука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Ружья с собою он не брал,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Стрелой мишени поражал.                    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…И целый день тренировался,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Колчан совсем пустым остался.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Fcy;&amp;ocy;&amp;tcy;&amp;ocy;&amp;ocy;&amp;bcy;&amp;ocy;&amp;icy; &amp;dcy;&amp;iecy;&amp;tcy;&amp;scy;&amp;kcy;&amp;icy;&amp;ie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15616" y="5589240"/>
            <a:ext cx="7162800" cy="64823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спорт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Болеть мне некогда, друзья,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футбол, хоккей играю я.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И очень я собою горд,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Что дарит мне здоровье…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7106" name="Picture 2" descr="&amp;Pcy;&amp;rcy;&amp;ocy;&amp;khcy;&amp;ocy;&amp;dcy;&amp;ncy;&amp;ocy;&amp;jcy; &amp;bcy;&amp;acy;&amp;lcy;&amp;lcy;. . &amp;Pcy;&amp;ocy;&amp;scy;&amp;tcy;&amp;ucy;&amp;pcy;&amp;acy;&amp;iecy;&amp;mcy; &amp;vcy;&amp;mcy;&amp;iecy;&amp;scy;&amp;tcy;&amp;iecy; &amp;Pcy;&amp;ocy;&amp;scy;&amp;tcy;&amp;ucy;&amp;pcy;&amp;acy;&amp;iecy;&amp;mcy; &amp;vcy;&amp;mcy;&amp;iecy;&amp;scy;&amp;tcy;&amp;iecy;! . &amp;Fcy;&amp;ocy;&amp;rcy;&amp;ucy;&amp;m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хоккей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581128"/>
            <a:ext cx="7715392" cy="562672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Там в латах все на ледяной площадке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Сражаются, сцепились в острой схватке.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Болельщики кричат: «Сильнее бей!»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Поверь, не драка это, а — ...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CHcy;&amp;tcy;&amp;ocy; &amp;pcy;&amp;ocy;&amp;dcy;&amp;acy;&amp;rcy;&amp;icy;&amp;tcy;&amp;softcy; &amp;dcy;&amp;iecy;&amp;vcy;&amp;ucy;&amp;shcy;&amp;kcy;&amp;iecy;? &quot; InfoCafe.ru &quot; &amp;chcy;&amp;tcy;&amp;ocy; &amp;gcy;&amp;dcy;&amp;iecy; &amp;kcy;&amp;ocy;&amp;gcy;&amp;dcy;&amp;a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6275" b="162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15616" y="5805264"/>
            <a:ext cx="7162800" cy="64823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Фигурное катание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653136"/>
            <a:ext cx="8075432" cy="562672"/>
          </a:xfrm>
        </p:spPr>
        <p:txBody>
          <a:bodyPr numCol="3">
            <a:normAutofit fontScale="90000"/>
          </a:bodyPr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На льду танцует фигурист,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Кружится, как осенний лист.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Он исполняет пируэт,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Потом двойной тулуп… Ах, нет!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Не в шубе он, легко одет.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И вот на льду теперь дуэт.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Эх, хорошо катаются!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Зал затаил дыхание.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Вид спорта называется</a:t>
            </a:r>
            <a:r>
              <a:rPr lang="ru-RU" sz="1600" dirty="0" smtClean="0"/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&amp;Ocy;&amp;ncy;&amp;lcy;&amp;acy;&amp;jcy;&amp;ncy;-&amp;kcy;&amp;icy;&amp;ncy;&amp;ocy;&amp;tcy;&amp;iecy;&amp;acy;&amp;tcy;&amp;rcy; &amp;ocy;&amp;tcy; &amp;Scy;&amp;Ocy;&amp;YUcy;&amp;Zcy; &amp;Mcy;&amp;iecy;&amp;dcy;&amp;icy;&amp;acy; &amp;Gcy;&amp;rcy;&amp;ucy;&amp;pcy;&amp;p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93" b="519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сноуборд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075432" cy="5626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Он на вид - одна доска,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зато названьем горд,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Он зовется...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&amp;Rcy;&amp;iecy;&amp;kcy;&amp;ocy;&amp;mcy;&amp;iecy;&amp;ncy;&amp;dcy;&amp;acy;&amp;tscy;&amp;icy;&amp;icy; &amp;rcy;&amp;ocy;&amp;dcy;&amp;icy;&amp;tcy;&amp;iecy;&amp;lcy;&amp;yacy;&amp;mcy; &amp;dcy;&amp;lcy;&amp;yacy; &amp;dcy;&amp;ocy;&amp;shcy;&amp;kcy;&amp;ocy;&amp;lcy;&amp;softcy;&amp;ncy;&amp;icy;&amp;kcy;&amp;ocy;&amp;vcy; &amp;ocy; &amp;zcy;&amp;dcy;&amp;ocy;&amp;rcy;&amp;ocy;&amp;vcy;&amp;softcy;&amp;iecy;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639" b="1563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</a:rPr>
              <a:t>слалом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581128"/>
            <a:ext cx="8075432" cy="562672"/>
          </a:xfrm>
        </p:spPr>
        <p:txBody>
          <a:bodyPr numCol="2"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Нужны для спуска лыжи, палки,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Ещё спортивная закалка.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Я мчусь по склону напролом.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Какой вид спорта это? –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Rcy;&amp;icy;&amp;scy;&amp;ucy;&amp;ncy;&amp;kcy;&amp;icy; &amp;pcy;&amp;rcy;&amp;ocy; &amp;scy;&amp;pcy;&amp;ocy;&amp;rcy;&amp;tcy; &amp;dcy;&amp;iecy;&amp;tcy;&amp;scy;&amp;kcy;&amp;icy;&amp;iecy; &amp;kcy;&amp;acy;&amp;rcy;&amp;acy;&amp;ncy;&amp;dcy;&amp;acy;&amp;shcy;&amp;ocy;&amp;m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FF00"/>
                </a:solidFill>
              </a:rPr>
              <a:t>бокс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Назовите нам вид спорта,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Где ни клюшки нет, ни корта!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Есть перчатки, ринг и бой,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победа за тобой!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&amp;Pcy;&amp;ocy;&amp;lcy;&amp;iecy;&amp;zcy;&amp;ncy;&amp;ycy;&amp;iecy; &amp;scy;&amp;ocy;&amp;vcy;&amp;iecy;&amp;tcy;&amp;ycy;. &amp;Mcy;&amp;icy;&amp;rcy; &amp;pcy;&amp;ocy;&amp;lcy;&amp;iecy;&amp;zcy;&amp;ncy;&amp;ycy;&amp;khcy; &amp;scy;&amp;ocy;&amp;vcy;&amp;iecy;&amp;t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00" b="16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FF00"/>
                </a:solidFill>
              </a:rPr>
              <a:t>гольф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075432" cy="562672"/>
          </a:xfrm>
        </p:spPr>
        <p:txBody>
          <a:bodyPr numCol="2"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 ровному полю,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Зеленому раздолью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Клюшкой мяч кидают,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лунку загоняют.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&amp;Scy;&amp;kcy;&amp;acy;&amp;chcy;&amp;acy;&amp;tcy;&amp;softcy; &amp;Dcy;&amp;iecy;&amp;tcy;&amp;scy;&amp;kcy;&amp;icy;&amp;iecy; &amp;kcy;&amp;acy;&amp;rcy;&amp;tcy;&amp;icy;&amp;ncy;&amp;kcy;&amp;icy; &amp;dcy;&amp;iecy;&amp;tcy;&amp;icy; &amp;icy;&amp;gcy;&amp;rcy;&amp;acy;&amp;yucy;&amp;tcy;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волейболе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075432" cy="562672"/>
          </a:xfrm>
        </p:spPr>
        <p:txBody>
          <a:bodyPr numCol="2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Здесь команда побеждает,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Если мячик не роняет.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Он летит с подачи метко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Не в ворота - через сетку.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И площадка, а не поле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У спортсменов в...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&amp;Dcy;&amp;iecy;&amp;tcy;&amp;scy;&amp;kcy;&amp;icy;&amp;jcy; &amp;kcy;&amp;lcy;&amp;icy;&amp;pcy;&amp;acy;&amp;rcy;&amp;tcy; &amp;Vcy;&amp;Icy;&amp;Dcy;&amp;Ycy; &amp;Scy;&amp;Pcy;&amp;Ocy;&amp;Rcy;&amp;T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36" b="175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3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4.1|3.6|2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514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Открытая</vt:lpstr>
      <vt:lpstr>Физкультура и спорт</vt:lpstr>
      <vt:lpstr>Болеть мне некогда, друзья, В футбол, хоккей играю я. И очень я собою горд, Что дарит мне здоровье…</vt:lpstr>
      <vt:lpstr> Там в латах все на ледяной площадке Сражаются, сцепились в острой схватке. Болельщики кричат: «Сильнее бей!» Поверь, не драка это, а — ...  </vt:lpstr>
      <vt:lpstr>На льду танцует фигурист, Кружится, как осенний лист. Он исполняет пируэт, Потом двойной тулуп… Ах, нет! Не в шубе он, легко одет. И вот на льду теперь дуэт. Эх, хорошо катаются! Зал затаил дыхание. Вид спорта называется… </vt:lpstr>
      <vt:lpstr>  Он на вид - одна доска, Но зато названьем горд, Он зовется...  </vt:lpstr>
      <vt:lpstr> Нужны для спуска лыжи, палки, Ещё спортивная закалка. Я мчусь по склону напролом. Какой вид спорта это? –</vt:lpstr>
      <vt:lpstr>Назовите нам вид спорта, Где ни клюшки нет, ни корта! Есть перчатки, ринг и бой, И победа за тобой!</vt:lpstr>
      <vt:lpstr>По ровному полю, Зеленому раздолью   Клюшкой мяч кидают, В лунку загоняют.  </vt:lpstr>
      <vt:lpstr>Здесь команда побеждает, Если мячик не роняет. Он летит с подачи метко Не в ворота - через сетку. И площадка, а не поле У спортсменов в...</vt:lpstr>
      <vt:lpstr>В этом спорте игроки Все ловки и высоки. Любят в мяч они играть И в кольцо его кидать. Мячик звонко бьет об пол, Значит, это...</vt:lpstr>
      <vt:lpstr>Кони к финишу несуться, Как же те бега зовуться?</vt:lpstr>
      <vt:lpstr>Я спешу на тренировку, В кимоно сражаюсь ловко. Чёрный пояс нужен мне, Ведь люблю я …</vt:lpstr>
      <vt:lpstr>Соберем команду в школе И найдем большое поле. Пробиваем угловой - Забиваем головой! И в воротах пятый гол! Очень любим мы...</vt:lpstr>
      <vt:lpstr> •Турнир идёт. Турнир в разгаре. Играем мы с Андреем в паре. На корт выходим мы вдвоём. Ракетками мы мячик бьём. А против нас — Андрэ и Дэнис. Во что играем с ними? В … </vt:lpstr>
      <vt:lpstr>У него два колеса и седло на раме две педали есть внизу, крутят их ногами</vt:lpstr>
      <vt:lpstr>Ему бассейн так приглянулся- Он тут же в воду буптыхнулся. Помчался стилем боттерфляй. Теперь спртсмена отгадай</vt:lpstr>
      <vt:lpstr>Шпаги, сабли и рапиры, Белоснежные мундиры,   Маски с сеткою стальной – Мушкетеры вышли в бой. </vt:lpstr>
      <vt:lpstr>Ружья с собою он не брал, Стрелой мишени поражал.                       …И целый день тренировался, Колчан совсем пустым остался.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 и спорт</dc:title>
  <dc:creator>Олег</dc:creator>
  <cp:lastModifiedBy>Пользователь Windows</cp:lastModifiedBy>
  <cp:revision>18</cp:revision>
  <dcterms:created xsi:type="dcterms:W3CDTF">2015-04-17T12:45:10Z</dcterms:created>
  <dcterms:modified xsi:type="dcterms:W3CDTF">2020-04-23T17:18:28Z</dcterms:modified>
</cp:coreProperties>
</file>