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5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6" autoAdjust="0"/>
  </p:normalViewPr>
  <p:slideViewPr>
    <p:cSldViewPr>
      <p:cViewPr varScale="1">
        <p:scale>
          <a:sx n="81" d="100"/>
          <a:sy n="81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4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EEAF-A2D9-4F9C-BAE6-63ABC02F766B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F52F-DC61-45D9-B0B7-75643CE2A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1F52F-DC61-45D9-B0B7-75643CE2A9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7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F52F-DC61-45D9-B0B7-75643CE2A9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664297"/>
          </a:xfr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Упражнения на развитие речевого дыхания у детей с заиканием и дизартрией.</a:t>
            </a:r>
            <a:br>
              <a:rPr lang="ru-RU" dirty="0"/>
            </a:br>
            <a:r>
              <a:rPr lang="ru-RU" dirty="0"/>
              <a:t>(2-я часть)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592288" cy="1512168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Подготовила: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учитель-логопед,</a:t>
            </a:r>
          </a:p>
          <a:p>
            <a:pPr algn="ctr"/>
            <a:r>
              <a:rPr lang="ru-RU" i="1" dirty="0" err="1">
                <a:solidFill>
                  <a:srgbClr val="002060"/>
                </a:solidFill>
              </a:rPr>
              <a:t>В.Н.Дидиченко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764704"/>
            <a:ext cx="2971800" cy="108012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2.7 “Цветные ленточки”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2132856"/>
            <a:ext cx="2971800" cy="3521058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Ленту цветную я раскручу,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Длинную дорожку вам покажу.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посмотрим, кто быстрей: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Хлопай, топай веселей.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игрока по команде начинают дуть на ленточку, скрученную в трубочку. Задача – раскрутить трубочку.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вера\Desktop\Downloads\атласная лен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79487"/>
            <a:ext cx="46259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764704"/>
            <a:ext cx="2971800" cy="1082154"/>
          </a:xfrm>
        </p:spPr>
        <p:txBody>
          <a:bodyPr/>
          <a:lstStyle/>
          <a:p>
            <a:r>
              <a:rPr lang="ru-RU" dirty="0"/>
              <a:t>2.8 “Бабочки”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2060848"/>
            <a:ext cx="2971800" cy="3593066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– красавица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ладошку села.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подул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Она и полетела.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Летела – летела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цветочек села.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- сдувать бумажную бабочку с ладошки. Желательно, чтобы она улетела на самый дальний цветок.</a:t>
            </a:r>
          </a:p>
        </p:txBody>
      </p:sp>
      <p:pic>
        <p:nvPicPr>
          <p:cNvPr id="6146" name="Picture 2" descr="C:\Users\вера\Desktop\Downloads\s12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46858"/>
            <a:ext cx="4625975" cy="289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764704"/>
            <a:ext cx="2971800" cy="1152128"/>
          </a:xfrm>
        </p:spPr>
        <p:txBody>
          <a:bodyPr>
            <a:normAutofit/>
          </a:bodyPr>
          <a:lstStyle/>
          <a:p>
            <a:r>
              <a:rPr lang="ru-RU" dirty="0"/>
              <a:t>2.9 “Фасолевые гонки”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2132856"/>
            <a:ext cx="2971800" cy="352105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 коробке из-под конфет дорожки для «бегунов»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фасолинок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 бег начинается при помощи “ветра” из трубочек для коктейлей. Победит тот, кто быстрее  доберётся до финиша.</a:t>
            </a:r>
          </a:p>
        </p:txBody>
      </p:sp>
      <p:pic>
        <p:nvPicPr>
          <p:cNvPr id="9218" name="Picture 2" descr="C:\Users\вера\Desktop\Downloads\fasol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12776"/>
            <a:ext cx="454487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239416"/>
          </a:xfrm>
        </p:spPr>
        <p:txBody>
          <a:bodyPr/>
          <a:lstStyle/>
          <a:p>
            <a:r>
              <a:rPr lang="ru-RU" dirty="0"/>
              <a:t>2.10 “Колобок”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772816"/>
            <a:ext cx="2971800" cy="3881098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– колобок,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румяненький бочок,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 ты катись,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Лесных зверей берегись.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невысокой коробке сделать макет леса с дорожкой и животными. Ребенок должен помочь «колобку» (теннисному шарику) прокатиться по тропинке.</a:t>
            </a:r>
          </a:p>
        </p:txBody>
      </p:sp>
      <p:pic>
        <p:nvPicPr>
          <p:cNvPr id="1026" name="Picture 2" descr="C:\Users\вера\Desktop\Downloads\013722aed996d1d7d8b04f320cf61c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2777"/>
            <a:ext cx="4746104" cy="3240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равильное дыхание –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жизни и здоровья.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Плавный длительный выдох – это энергетическая основа и важнейшее условие правильной речи. В норме у ребенка одновременно с развитием речи вырабатывается правильное речевое дыхание. Оно обеспечивает нормальное голосообразование, правильное усвоение звуков, способно изменять силу их звучания, помогает соблюдать паузы, сохранять плавность и музыкальность речи, менять громкость.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речи физиологического дыхания не хватает. Речь требует большего количества воздуха, постоянного дыхательного запаса, экономного его расходования.  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183880" cy="4187952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Приведённые ниже упражнения способствуют выработке  более длительного вдоха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и более продолжительного выдоха.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2.1 “Задуй свечи”</a:t>
            </a:r>
            <a:br>
              <a:rPr lang="ru-RU" dirty="0"/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rgbClr val="7030A0"/>
              </a:solidFill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Свечи я задуть хочу,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Всех сейчас я научу.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Полной грудью вдохну,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Свечи все я потушу.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Расставить и “зажечь свечи» (крышки от фломастеров). Кто больше потушит свечей с одного выдоха, тот и выигрывает</a:t>
            </a:r>
          </a:p>
        </p:txBody>
      </p:sp>
      <p:pic>
        <p:nvPicPr>
          <p:cNvPr id="1026" name="Picture 2" descr="C:\Users\вера\Desktop\Downloads\9a7c2318f09ae576b89c6bd71e41056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57046"/>
            <a:ext cx="4625975" cy="407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2.2 “Горох”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Что-то спряталось на дне, 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Но пока не видно мне.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горох подую я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 скажу, что там, друзья.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дно неглубокой коробки или банки приклеить картинку, насыпать горох. Задача ребенка раздуть горох с середины и увидеть картинку.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вера\Desktop\Downloads\im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37633"/>
            <a:ext cx="4625975" cy="3109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400" dirty="0"/>
              <a:t>2.3 “Паровоз” </a:t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Рельсы –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рельсы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Шпалы –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шпалы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Ехал поезд запоздалый.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Вдруг опасность на пути,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Стоп! Нельзя дальше идти.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Преграду убери,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Долгий путь определи.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пути поезда сделать затор из «бревен» (карандашей). Задача ребёнка – освободить дорогу, раздув преграду.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ера\Desktop\Downloads\eeeb10ca34277d8fc6fce137242a152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08" y="2187573"/>
            <a:ext cx="3121158" cy="220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</a:rPr>
            </a:br>
            <a:r>
              <a:rPr lang="ru-RU" sz="2400" dirty="0"/>
              <a:t>2.4 “Ледоход”</a:t>
            </a:r>
            <a:br>
              <a:rPr lang="ru-RU" sz="2400" dirty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корабль сильный.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характер львиный.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Льдины смело раздвигает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везде он проплывает.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ёмкость с водой поместить “льдины” (кусочки пенопласта). Корабль должен проплыть, направляя их к противоположному берегу.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ера\Desktop\Downloads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57734"/>
            <a:ext cx="4625975" cy="346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</a:rPr>
            </a:br>
            <a:r>
              <a:rPr lang="ru-RU" sz="2400" dirty="0"/>
              <a:t>2.5 “Акробат”</a:t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цирк сейчас я поиграю.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Представленье начинаю.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Акробатом смелым стану – проползу и не устану.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натянутой «веревке» (леске) повесить бумажного акробата. Ребёнок должен помочь ему перебраться на другую сторону.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ера\Desktop\Downloads\15300881-circus-the-trape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196753"/>
            <a:ext cx="4602088" cy="400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2.6 “Черепашки”</a:t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br>
              <a:rPr lang="ru-RU" sz="1600" i="1" dirty="0"/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Черепашки – малыши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очень слабы.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нам постараться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 воды им помочь добраться.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со столом, где лежат «черепашки»           (скорлупки грецкого ореха), поставить емкость с водой. Кто быстрее спасёт всех «черепашек» и сдует их в “море”, тот и станет  победителем.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ера\Desktop\Downloads\img3_5ac3cb4372e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7734"/>
            <a:ext cx="4625975" cy="346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648</Words>
  <Application>Microsoft Office PowerPoint</Application>
  <PresentationFormat>Экран (4:3)</PresentationFormat>
  <Paragraphs>51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Times New Roman</vt:lpstr>
      <vt:lpstr>Verdana</vt:lpstr>
      <vt:lpstr>Wingdings 2</vt:lpstr>
      <vt:lpstr>Аспект</vt:lpstr>
      <vt:lpstr>Упражнения на развитие речевого дыхания у детей с заиканием и дизартрией. (2-я часть)</vt:lpstr>
      <vt:lpstr>Презентация PowerPoint</vt:lpstr>
      <vt:lpstr>Презентация PowerPoint</vt:lpstr>
      <vt:lpstr>2.1 “Задуй свечи” </vt:lpstr>
      <vt:lpstr> 2.2 “Горох” </vt:lpstr>
      <vt:lpstr> 2.3 “Паровоз”  </vt:lpstr>
      <vt:lpstr> 2.4 “Ледоход” </vt:lpstr>
      <vt:lpstr> 2.5 “Акробат” </vt:lpstr>
      <vt:lpstr> 2.6 “Черепашки” </vt:lpstr>
      <vt:lpstr> 2.7 “Цветные ленточки” </vt:lpstr>
      <vt:lpstr>2.8 “Бабочки” </vt:lpstr>
      <vt:lpstr>2.9 “Фасолевые гонки” </vt:lpstr>
      <vt:lpstr>2.10 “Колобок”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развитие речевого дыхания у детей с заиканием и дизартрией.</dc:title>
  <dc:creator>вера</dc:creator>
  <cp:lastModifiedBy>Сергей Дидиченко</cp:lastModifiedBy>
  <cp:revision>11</cp:revision>
  <dcterms:created xsi:type="dcterms:W3CDTF">2020-04-17T10:35:14Z</dcterms:created>
  <dcterms:modified xsi:type="dcterms:W3CDTF">2020-04-19T14:06:18Z</dcterms:modified>
</cp:coreProperties>
</file>