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5D05-F32F-4CA9-B40B-078F08440AF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" y="2492896"/>
            <a:ext cx="8229600" cy="19770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ФРУКТЫ, ОВОЩИ, ЯГОДЫ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48680"/>
            <a:ext cx="75608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РАСТЕТ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САДУ И В ОГОРОДЕ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75252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J:\институт\экология зачёт\Новая папка\Новая папка\B5%D1%82+%D0%B2+%D1%81%D0%B0%D0%B4%D1%83+%D0%B8+%D0%BE%D0%B3%D0%BE%D1%80%D0%BE%D0%B4%D0%B5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J:\институт\экология зачёт\Новая папка\Новая папка\B5%D1%82+%D0%B2+%D1%81%D0%B0%D0%B4%D1%83+%D0%B8+%D0%BE%D0%B3%D0%BE%D1%80%D0%BE%D0%B4%D0%B5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J:\институт\экология зачёт\Новая папка\Новая папка\B5%D1%82+%D0%B2+%D1%81%D0%B0%D0%B4%D1%83+%D0%B8+%D0%BE%D0%B3%D0%BE%D1%80%D0%BE%D0%B4%D0%B5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J:\институт\экология зачёт\Новая папка\Новая папка\B5%D1%82+%D0%B2+%D1%81%D0%B0%D0%B4%D1%83+%D0%B8+%D0%BE%D0%B3%D0%BE%D1%80%D0%BE%D0%B4%D0%B5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J:\институт\экология зачёт\Новая папка\Новая папка\B5%D1%82+%D0%B2+%D1%81%D0%B0%D0%B4%D1%83+%D0%B8+%D0%BE%D0%B3%D0%BE%D1%80%D0%BE%D0%B4%D0%B5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J:\институт\экология зачёт\Новая папка\Новая папка\B5%D1%82+%D0%B2+%D1%81%D0%B0%D0%B4%D1%83+%D0%B8+%D0%BE%D0%B3%D0%BE%D1%80%D0%BE%D0%B4%D0%B5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J:\институт\экология зачёт\Новая папка\Новая папка\B5%D1%82+%D0%B2+%D1%81%D0%B0%D0%B4%D1%83+%D0%B8+%D0%BE%D0%B3%D0%BE%D1%80%D0%BE%D0%B4%D0%B5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J:\институт\экология зачёт\Новая папка\Новая папка\B5%D1%82+%D0%B2+%D1%81%D0%B0%D0%B4%D1%83+%D0%B8+%D0%BE%D0%B3%D0%BE%D1%80%D0%BE%D0%B4%D0%B5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J:\институт\экология зачёт\Новая папка\Новая папка\B5%D1%82+%D0%B2+%D1%81%D0%B0%D0%B4%D1%83+%D0%B8+%D0%BE%D0%B3%D0%BE%D1%80%D0%BE%D0%B4%D0%B5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J:\институт\экология зачёт\Новая папка\Новая папка\B5%D1%82+%D0%B2+%D1%81%D0%B0%D0%B4%D1%83+%D0%B8+%D0%BE%D0%B3%D0%BE%D1%80%D0%BE%D0%B4%D0%B5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J:\институт\экология зачёт\Новая папка\Новая папка\B5%D1%82+%D0%B2+%D1%81%D0%B0%D0%B4%D1%83+%D0%B8+%D0%BE%D0%B3%D0%BE%D1%80%D0%BE%D0%B4%D0%B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J:\институт\экология зачёт\Новая папка\Новая папка\B5%D1%82+%D0%B2+%D1%81%D0%B0%D0%B4%D1%83+%D0%B8+%D0%BE%D0%B3%D0%BE%D1%80%D0%BE%D0%B4%D0%B5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J:\институт\экология зачёт\Новая папка\Новая папка\B5%D1%82+%D0%B2+%D1%81%D0%B0%D0%B4%D1%83+%D0%B8+%D0%BE%D0%B3%D0%BE%D1%80%D0%BE%D0%B4%D0%B5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J:\институт\экология зачёт\Новая папка\Новая папка\B5%D1%82+%D0%B2+%D1%81%D0%B0%D0%B4%D1%83+%D0%B8+%D0%BE%D0%B3%D0%BE%D1%80%D0%BE%D0%B4%D0%B5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J:\институт\экология зачёт\Новая папка\Новая папка\B5%D1%82+%D0%B2+%D1%81%D0%B0%D0%B4%D1%83+%D0%B8+%D0%BE%D0%B3%D0%BE%D1%80%D0%BE%D0%B4%D0%B5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J:\институт\экология зачёт\Новая папка\Новая папка\B5%D1%82+%D0%B2+%D1%81%D0%B0%D0%B4%D1%83+%D0%B8+%D0%BE%D0%B3%D0%BE%D1%80%D0%BE%D0%B4%D0%B5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J:\институт\экология зачёт\Новая папка\Новая папка\B5%D1%82+%D0%B2+%D1%81%D0%B0%D0%B4%D1%83+%D0%B8+%D0%BE%D0%B3%D0%BE%D1%80%D0%BE%D0%B4%D0%B5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J:\институт\экология зачёт\Новая папка\Новая папка\B5%D1%82+%D0%B2+%D1%81%D0%B0%D0%B4%D1%83+%D0%B8+%D0%BE%D0%B3%D0%BE%D1%80%D0%BE%D0%B4%D0%B5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J:\институт\экология зачёт\Новая папка\Новая папка\B5%D1%82+%D0%B2+%D1%81%D0%B0%D0%B4%D1%83+%D0%B8+%D0%BE%D0%B3%D0%BE%D1%80%D0%BE%D0%B4%D0%B5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J:\институт\экология зачёт\Новая папка\Новая папка\B5%D1%82+%D0%B2+%D1%81%D0%B0%D0%B4%D1%83+%D0%B8+%D0%BE%D0%B3%D0%BE%D1%80%D0%BE%D0%B4%D0%B5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J:\институт\экология зачёт\Новая папка\Новая папка\B5%D1%82+%D0%B2+%D1%81%D0%B0%D0%B4%D1%83+%D0%B8+%D0%BE%D0%B3%D0%BE%D1%80%D0%BE%D0%B4%D0%B5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J:\институт\экология зачёт\Новая папка\Новая папка\B5%D1%82+%D0%B2+%D1%81%D0%B0%D0%B4%D1%83+%D0%B8+%D0%BE%D0%B3%D0%BE%D1%80%D0%BE%D0%B4%D0%B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J:\институт\экология зачёт\Новая папка\Новая папка\B5%D1%82+%D0%B2+%D1%81%D0%B0%D0%B4%D1%83+%D0%B8+%D0%BE%D0%B3%D0%BE%D1%80%D0%BE%D0%B4%D0%B5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J:\институт\экология зачёт\Новая папка\Новая папка\B5%D1%82+%D0%B2+%D1%81%D0%B0%D0%B4%D1%83+%D0%B8+%D0%BE%D0%B3%D0%BE%D1%80%D0%BE%D0%B4%D0%B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J:\институт\экология зачёт\Новая папка\Новая папка\B5%D1%82+%D0%B2+%D1%81%D0%B0%D0%B4%D1%83+%D0%B8+%D0%BE%D0%B3%D0%BE%D1%80%D0%BE%D0%B4%D0%B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J:\институт\экология зачёт\Новая папка\Новая папка\B5%D1%82+%D0%B2+%D1%81%D0%B0%D0%B4%D1%83+%D0%B8+%D0%BE%D0%B3%D0%BE%D1%80%D0%BE%D0%B4%D0%B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J:\институт\экология зачёт\Новая папка\Новая папка\B5%D1%82+%D0%B2+%D1%81%D0%B0%D0%B4%D1%83+%D0%B8+%D0%BE%D0%B3%D0%BE%D1%80%D0%BE%D0%B4%D0%B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J:\институт\экология зачёт\Новая папка\Новая папка\B5%D1%82+%D0%B2+%D1%81%D0%B0%D0%B4%D1%83+%D0%B8+%D0%BE%D0%B3%D0%BE%D1%80%D0%BE%D0%B4%D0%B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J:\институт\экология зачёт\Новая папка\Новая папка\B5%D1%82+%D0%B2+%D1%81%D0%B0%D0%B4%D1%83+%D0%B8+%D0%BE%D0%B3%D0%BE%D1%80%D0%BE%D0%B4%D0%B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</Words>
  <Application>Microsoft Office PowerPoint</Application>
  <PresentationFormat>Экран (4:3)</PresentationFormat>
  <Paragraphs>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Admin</cp:lastModifiedBy>
  <cp:revision>4</cp:revision>
  <dcterms:created xsi:type="dcterms:W3CDTF">2016-09-09T18:54:28Z</dcterms:created>
  <dcterms:modified xsi:type="dcterms:W3CDTF">2020-04-15T14:34:20Z</dcterms:modified>
</cp:coreProperties>
</file>