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71" r:id="rId12"/>
    <p:sldId id="268" r:id="rId13"/>
    <p:sldId id="269" r:id="rId14"/>
    <p:sldId id="270" r:id="rId15"/>
    <p:sldId id="273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3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3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7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21DF68-2635-4F2D-8235-F0893A5697F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50C901-FACC-4B1A-B446-82A356CF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6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127C-7B9A-46A3-9037-98DA417F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5852160"/>
            <a:ext cx="9360877" cy="82999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73 Смирнова Н.Н.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5D913AF-A380-4849-AE41-76DBCF3F0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562710"/>
            <a:ext cx="10930597" cy="5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CABC1-4860-47C0-B0DD-BAFFDD5C0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90C938-9170-4AD7-A3F0-B523810B2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EBC0-149D-4E08-AE6C-80187DD2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368"/>
            <a:ext cx="9144000" cy="59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19E6F-0BD0-41A7-829F-8FA7A6A26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ED1CEC-1597-4AED-9DE7-A5024F09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52220-5C91-4370-83FA-225A2563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166"/>
            <a:ext cx="9144000" cy="55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88A242-C1CD-4C5B-A1E4-CC3C769E2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14B67-0543-42DF-8CB5-F0FF772F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166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265CE8-3C8E-40C5-85D7-1CEEBB8BB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ECD06-2BCD-4155-80A4-B6233153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667657"/>
            <a:ext cx="9699713" cy="57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79A12-A37E-44C0-A549-EEE3312FB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2A4C4-9303-46E7-BA31-D1011E290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1F8D7-7F4D-4661-B72C-534D826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9" y="580570"/>
            <a:ext cx="9700141" cy="56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A781B5-AC62-43EE-B8FA-8B68A1418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E70D6-7131-4222-BD8A-103FE3CC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520504"/>
            <a:ext cx="9731973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98C4E-291B-4DB7-913A-CC388C7E8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72619-096C-4400-9354-432A9DEDD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9144000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5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2D5515-1122-4EB8-B63F-6321951C3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94108-F42B-421B-9082-E17E8F65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1" y="703384"/>
            <a:ext cx="9466458" cy="55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DA6D0-9A54-41A5-99A5-4DFAE7423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30C66F-D561-47A9-B204-108C188C4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DC0453-D4FA-4FBE-B31F-3BC0937F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4911"/>
            <a:ext cx="9144000" cy="5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608627-1173-4A5A-9102-594B65686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9AF1A-5166-4086-8F83-E035E76D8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537"/>
            <a:ext cx="9144000" cy="54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24C1A-22FC-4390-80FA-45C4BB76B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9FFAD-BE78-4E96-8F15-43889EB1C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872F3-B761-40DF-A154-DAA72816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3385"/>
            <a:ext cx="9144000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003FD-F05A-4441-9FC4-191D9148A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88803-645C-466B-834A-3DEF658B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2031"/>
            <a:ext cx="9144000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2E158-57EE-42B9-8788-92A44C30F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E5283D-2946-4207-8616-BEB0B63F6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DC3E0-8BBD-4B3D-B178-719D5205E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4" y="520505"/>
            <a:ext cx="10280952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8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83A305-331A-4EA4-8BFC-90E4C25BA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1569A-0F28-4F9A-AF9F-C2B5636C8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0842"/>
            <a:ext cx="9144000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64ADC2-C510-4845-8B97-3534B1CCD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3E60A-E71B-4101-A0E0-4AC155F1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E8BC85-4E2F-45CB-B812-59CCB5215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00B3E-7E70-4CEA-9311-CD5A2EBE4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728662"/>
            <a:ext cx="8578252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70F58-844D-4F55-8925-E82007373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FF10EC-AFF7-4207-84CF-686C5E9A5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70756-03D0-4838-8586-A48A9ED93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91" y="675248"/>
            <a:ext cx="885961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516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43</TotalTime>
  <Words>9</Words>
  <Application>Microsoft Office PowerPoint</Application>
  <PresentationFormat>Широкоэкранный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Corbel</vt:lpstr>
      <vt:lpstr>Times New Roman</vt:lpstr>
      <vt:lpstr>Базис</vt:lpstr>
      <vt:lpstr>Подготовила воспитатель МБДОУ 73 Смирнова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6</cp:revision>
  <dcterms:created xsi:type="dcterms:W3CDTF">2020-04-29T13:10:21Z</dcterms:created>
  <dcterms:modified xsi:type="dcterms:W3CDTF">2020-04-29T13:55:04Z</dcterms:modified>
</cp:coreProperties>
</file>