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33CC"/>
    <a:srgbClr val="0066FF"/>
    <a:srgbClr val="003300"/>
    <a:srgbClr val="A50021"/>
    <a:srgbClr val="CC5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1" autoAdjust="0"/>
    <p:restoredTop sz="94660"/>
  </p:normalViewPr>
  <p:slideViewPr>
    <p:cSldViewPr>
      <p:cViewPr varScale="1">
        <p:scale>
          <a:sx n="46" d="100"/>
          <a:sy n="46" d="100"/>
        </p:scale>
        <p:origin x="11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BECC-95D5-461C-AA12-D414DEEABF4C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2F6A-0106-447F-9FB2-AD7473066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BECC-95D5-461C-AA12-D414DEEABF4C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2F6A-0106-447F-9FB2-AD7473066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BECC-95D5-461C-AA12-D414DEEABF4C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2F6A-0106-447F-9FB2-AD7473066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BECC-95D5-461C-AA12-D414DEEABF4C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2F6A-0106-447F-9FB2-AD7473066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BECC-95D5-461C-AA12-D414DEEABF4C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2F6A-0106-447F-9FB2-AD7473066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BECC-95D5-461C-AA12-D414DEEABF4C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2F6A-0106-447F-9FB2-AD7473066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BECC-95D5-461C-AA12-D414DEEABF4C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2F6A-0106-447F-9FB2-AD7473066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BECC-95D5-461C-AA12-D414DEEABF4C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2F6A-0106-447F-9FB2-AD7473066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BECC-95D5-461C-AA12-D414DEEABF4C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2F6A-0106-447F-9FB2-AD7473066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BECC-95D5-461C-AA12-D414DEEABF4C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2F6A-0106-447F-9FB2-AD7473066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BECC-95D5-461C-AA12-D414DEEABF4C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2F6A-0106-447F-9FB2-AD7473066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1BECC-95D5-461C-AA12-D414DEEABF4C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22F6A-0106-447F-9FB2-AD7473066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3.png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3.png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3.png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3.png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3.png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3.png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3.png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3.png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3.png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gif"/><Relationship Id="rId2" Type="http://schemas.openxmlformats.org/officeDocument/2006/relationships/audio" Target="../media/audio20.wav"/><Relationship Id="rId1" Type="http://schemas.openxmlformats.org/officeDocument/2006/relationships/audio" Target="file:///C:\Documents%20and%20Settings\&#1050;&#1080;&#1088;&#1080;&#1083;&#1083;\&#1056;&#1072;&#1073;&#1086;&#1095;&#1080;&#1081;%20&#1089;&#1090;&#1086;&#1083;\&#1052;&#1040;&#1052;&#1040;\&#1076;&#1077;&#1090;&#1089;&#1082;&#1080;&#1077;%20&#1087;&#1088;&#1077;&#1079;&#1077;&#1085;&#1090;&#1072;&#1094;&#1080;&#1080;\&#1085;&#1072;&#1096;&#1080;\&#1047;&#1086;&#1086;&#1087;&#1072;&#1088;&#1082;\&#1053;&#1077;&#1080;&#1079;&#1074;&#1077;&#1089;&#1090;&#1085;&#1099;&#1081;%20&#1080;&#1089;&#1087;&#1086;&#1083;&#1085;&#1080;&#1090;&#1077;&#1083;&#1100;%20-%20&#1044;&#1086;&#1088;&#1086;&#1078;&#1082;&#1072;%2031.mp3" TargetMode="Externa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10" Type="http://schemas.openxmlformats.org/officeDocument/2006/relationships/image" Target="../media/image3.png"/><Relationship Id="rId4" Type="http://schemas.openxmlformats.org/officeDocument/2006/relationships/image" Target="../media/image36.gif"/><Relationship Id="rId9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5" Type="http://schemas.openxmlformats.org/officeDocument/2006/relationships/image" Target="../media/image6.png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2.png"/><Relationship Id="rId5" Type="http://schemas.openxmlformats.org/officeDocument/2006/relationships/image" Target="../media/image8.gif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14.png"/><Relationship Id="rId5" Type="http://schemas.openxmlformats.org/officeDocument/2006/relationships/image" Target="../media/image8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17.png"/><Relationship Id="rId5" Type="http://schemas.openxmlformats.org/officeDocument/2006/relationships/image" Target="../media/image8.gi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19.png"/><Relationship Id="rId5" Type="http://schemas.openxmlformats.org/officeDocument/2006/relationships/image" Target="../media/image8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3.png"/><Relationship Id="rId5" Type="http://schemas.openxmlformats.org/officeDocument/2006/relationships/image" Target="../media/image8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3.png"/><Relationship Id="rId5" Type="http://schemas.openxmlformats.org/officeDocument/2006/relationships/image" Target="../media/image8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43372" y="1428736"/>
            <a:ext cx="3986186" cy="64294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В.Степанов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9058" y="2714620"/>
            <a:ext cx="4357718" cy="1571636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Зоопарк</a:t>
            </a:r>
            <a:endParaRPr lang="ru-RU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~PP3861.WAV">
            <a:hlinkClick r:id="" action="ppaction://media"/>
          </p:cNvPr>
          <p:cNvPicPr>
            <a:picLocks noRot="1" noChangeAspect="1"/>
          </p:cNvPicPr>
          <p:nvPr>
            <a:wavAudioFile r:embed="rId1" name="~PP3861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Тукан</a:t>
            </a:r>
            <a:endParaRPr lang="ru-RU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tukan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285720" y="1643050"/>
            <a:ext cx="4714908" cy="3429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214942" y="1500174"/>
            <a:ext cx="36433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далёких южных стран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зоопарк попал тукан.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Сообщить тук-тук он рад: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Я – лесному дятлу брат!</a:t>
            </a:r>
          </a:p>
          <a:p>
            <a:pPr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36" y="4857736"/>
            <a:ext cx="2000264" cy="2000264"/>
          </a:xfrm>
          <a:prstGeom prst="rect">
            <a:avLst/>
          </a:prstGeom>
          <a:noFill/>
        </p:spPr>
      </p:pic>
      <p:pic>
        <p:nvPicPr>
          <p:cNvPr id="7" name="Picture 2" descr="C:\Documents and Settings\Кирилл\Рабочий стол\МАМА\зоопарк\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285728"/>
            <a:ext cx="1438275" cy="800100"/>
          </a:xfrm>
          <a:prstGeom prst="rect">
            <a:avLst/>
          </a:prstGeom>
          <a:noFill/>
        </p:spPr>
      </p:pic>
      <p:pic>
        <p:nvPicPr>
          <p:cNvPr id="8" name="~PP874.WAV">
            <a:hlinkClick r:id="" action="ppaction://media"/>
          </p:cNvPr>
          <p:cNvPicPr>
            <a:picLocks noRot="1" noChangeAspect="1"/>
          </p:cNvPicPr>
          <p:nvPr>
            <a:wavAudioFile r:embed="rId1" name="~PP874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Лебеди</a:t>
            </a:r>
            <a:endParaRPr lang="ru-RU" sz="66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29256" y="1428736"/>
            <a:ext cx="34290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Возле старого пруда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Много зрителей всегда.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Здесь в тени густых ветвей,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Кормят дети лебедей.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Кормят белых птиц и чёрных,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Как из мрамора точённых. </a:t>
            </a:r>
            <a:endParaRPr lang="ru-RU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foto049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214282" y="1428736"/>
            <a:ext cx="5019063" cy="3857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36" y="4572008"/>
            <a:ext cx="2000264" cy="2000264"/>
          </a:xfrm>
          <a:prstGeom prst="rect">
            <a:avLst/>
          </a:prstGeom>
          <a:noFill/>
        </p:spPr>
      </p:pic>
      <p:pic>
        <p:nvPicPr>
          <p:cNvPr id="10" name="Picture 2" descr="C:\Documents and Settings\Кирилл\Рабочий стол\МАМА\зоопарк\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285728"/>
            <a:ext cx="1438275" cy="800100"/>
          </a:xfrm>
          <a:prstGeom prst="rect">
            <a:avLst/>
          </a:prstGeom>
          <a:noFill/>
        </p:spPr>
      </p:pic>
      <p:pic>
        <p:nvPicPr>
          <p:cNvPr id="9" name="~PP35.WAV">
            <a:hlinkClick r:id="" action="ppaction://media"/>
          </p:cNvPr>
          <p:cNvPicPr>
            <a:picLocks noRot="1" noChangeAspect="1"/>
          </p:cNvPicPr>
          <p:nvPr>
            <a:wavAudioFile r:embed="rId1" name="~PP35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9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 descr="C:\Documents and Settings\Кирилл\Рабочий стол\МАМА\зоопарк\0_7f48_3122434b_XL.jpe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44" y="1500174"/>
            <a:ext cx="5280000" cy="39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36" y="4572008"/>
            <a:ext cx="2000264" cy="20002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488" y="0"/>
            <a:ext cx="44291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Ленивец</a:t>
            </a:r>
            <a:endParaRPr lang="ru-RU" sz="6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9256" y="1643050"/>
            <a:ext cx="38577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Ходить вверх ногами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Умеет ленивец.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Вот это умелец,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Вот это счастливец!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Кирилл\Рабочий стол\МАМА\зоопарк\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428604"/>
            <a:ext cx="1438275" cy="800100"/>
          </a:xfrm>
          <a:prstGeom prst="rect">
            <a:avLst/>
          </a:prstGeom>
          <a:noFill/>
        </p:spPr>
      </p:pic>
      <p:pic>
        <p:nvPicPr>
          <p:cNvPr id="9" name="~PP3921.WAV">
            <a:hlinkClick r:id="" action="ppaction://media"/>
          </p:cNvPr>
          <p:cNvPicPr>
            <a:picLocks noRot="1" noChangeAspect="1"/>
          </p:cNvPicPr>
          <p:nvPr>
            <a:wavAudioFile r:embed="rId1" name="~PP3921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Кирилл\Рабочий стол\МАМА\зоопарк\0_17d7c_389ae12a_XL.jpe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44" y="1071546"/>
            <a:ext cx="5148000" cy="51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57620" y="0"/>
            <a:ext cx="34290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Павлин</a:t>
            </a:r>
            <a:endParaRPr lang="ru-RU" sz="6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36" y="4572008"/>
            <a:ext cx="2000264" cy="20002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29256" y="1285860"/>
            <a:ext cx="33997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на бал зимой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и летом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Разодета птица эта.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Чуть прищуривает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глаз: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Нет ли зеркальца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у вас?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Кирилл\Рабочий стол\МАМА\зоопарк\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285728"/>
            <a:ext cx="1438275" cy="800100"/>
          </a:xfrm>
          <a:prstGeom prst="rect">
            <a:avLst/>
          </a:prstGeom>
          <a:noFill/>
        </p:spPr>
      </p:pic>
      <p:pic>
        <p:nvPicPr>
          <p:cNvPr id="7" name="~PP3427.WAV">
            <a:hlinkClick r:id="" action="ppaction://media"/>
          </p:cNvPr>
          <p:cNvPicPr>
            <a:picLocks noRot="1" noChangeAspect="1"/>
          </p:cNvPicPr>
          <p:nvPr>
            <a:wavAudioFile r:embed="rId1" name="~PP3427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Кирилл\Рабочий стол\МАМА\зоопарк\image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0042"/>
            <a:ext cx="4523315" cy="59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36" y="4572008"/>
            <a:ext cx="2000264" cy="20002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86380" y="0"/>
            <a:ext cx="3143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Жираф</a:t>
            </a:r>
            <a:endParaRPr lang="ru-RU" sz="6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6314" y="1714488"/>
            <a:ext cx="44354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что за великан,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Ростом, как подъёмный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кран?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Это, голову задрав,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 приветствует жираф!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Documents and Settings\Кирилл\Рабочий стол\МАМА\зоопарк\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5214950"/>
            <a:ext cx="1438275" cy="800100"/>
          </a:xfrm>
          <a:prstGeom prst="rect">
            <a:avLst/>
          </a:prstGeom>
          <a:noFill/>
        </p:spPr>
      </p:pic>
      <p:pic>
        <p:nvPicPr>
          <p:cNvPr id="8" name="~PP1543.WAV">
            <a:hlinkClick r:id="" action="ppaction://media"/>
          </p:cNvPr>
          <p:cNvPicPr>
            <a:picLocks noRot="1" noChangeAspect="1"/>
          </p:cNvPicPr>
          <p:nvPr>
            <a:wavAudioFile r:embed="rId1" name="~PP1543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Кирилл\Рабочий стол\МАМА\зоопарк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142852"/>
            <a:ext cx="4160966" cy="6357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000628" y="0"/>
            <a:ext cx="39290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Удод</a:t>
            </a:r>
            <a:endParaRPr lang="ru-RU" sz="66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36" y="4572008"/>
            <a:ext cx="2000264" cy="20002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14876" y="1714488"/>
            <a:ext cx="42130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Он украшен хохолком,</a:t>
            </a:r>
          </a:p>
          <a:p>
            <a:r>
              <a:rPr lang="ru-RU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Дом его в дупле сухом.</a:t>
            </a:r>
          </a:p>
          <a:p>
            <a:r>
              <a:rPr lang="ru-RU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Знает весь лесной народ,</a:t>
            </a:r>
          </a:p>
          <a:p>
            <a:r>
              <a:rPr lang="ru-RU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Что зовут его удод.</a:t>
            </a:r>
            <a:endParaRPr lang="ru-RU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Documents and Settings\Кирилл\Рабочий стол\МАМА\зоопарк\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357166"/>
            <a:ext cx="1438275" cy="800100"/>
          </a:xfrm>
          <a:prstGeom prst="rect">
            <a:avLst/>
          </a:prstGeom>
          <a:noFill/>
        </p:spPr>
      </p:pic>
      <p:pic>
        <p:nvPicPr>
          <p:cNvPr id="8" name="~PP3787.WAV">
            <a:hlinkClick r:id="" action="ppaction://media"/>
          </p:cNvPr>
          <p:cNvPicPr>
            <a:picLocks noRot="1" noChangeAspect="1"/>
          </p:cNvPicPr>
          <p:nvPr>
            <a:wavAudioFile r:embed="rId1" name="~PP3787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Кирилл\Рабочий стол\МАМА\зоопарк\э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511" y="1142984"/>
            <a:ext cx="4862662" cy="4714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36" y="4572008"/>
            <a:ext cx="2000264" cy="20002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00760" y="0"/>
            <a:ext cx="2928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Зебра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2066" y="1357298"/>
            <a:ext cx="40719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Любит зебра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по лужайке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полосатой бегать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майке.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Зебра даже за конфетку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 оденет майку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в клетку.</a:t>
            </a:r>
          </a:p>
        </p:txBody>
      </p:sp>
      <p:pic>
        <p:nvPicPr>
          <p:cNvPr id="7" name="Picture 2" descr="C:\Documents and Settings\Кирилл\Рабочий стол\МАМА\зоопарк\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5286388"/>
            <a:ext cx="1438275" cy="800100"/>
          </a:xfrm>
          <a:prstGeom prst="rect">
            <a:avLst/>
          </a:prstGeom>
          <a:noFill/>
        </p:spPr>
      </p:pic>
      <p:pic>
        <p:nvPicPr>
          <p:cNvPr id="8" name="~PP2215.WAV">
            <a:hlinkClick r:id="" action="ppaction://media"/>
          </p:cNvPr>
          <p:cNvPicPr>
            <a:picLocks noRot="1" noChangeAspect="1"/>
          </p:cNvPicPr>
          <p:nvPr>
            <a:wavAudioFile r:embed="rId1" name="~PP2215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Кирилл\Рабочий стол\МАМА\зоопарк\8e0010e7fd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57166"/>
            <a:ext cx="4162950" cy="626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36" y="4572008"/>
            <a:ext cx="2000264" cy="20002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00562" y="0"/>
            <a:ext cx="45545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Мартышка</a:t>
            </a:r>
            <a:endParaRPr lang="ru-RU" sz="66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248" y="1643050"/>
            <a:ext cx="50156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И девчонкам и мальчишкам</a:t>
            </a:r>
          </a:p>
          <a:p>
            <a:r>
              <a:rPr lang="ru-RU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Корчит рожицы мартышка.</a:t>
            </a:r>
          </a:p>
          <a:p>
            <a:r>
              <a:rPr lang="ru-RU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В зоопарке без детей</a:t>
            </a:r>
          </a:p>
          <a:p>
            <a:r>
              <a:rPr lang="ru-RU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Жить бы грустно было ей.</a:t>
            </a:r>
            <a:endParaRPr lang="ru-RU" sz="28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Documents and Settings\Кирилл\Рабочий стол\МАМА\зоопарк\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5357826"/>
            <a:ext cx="1438275" cy="800100"/>
          </a:xfrm>
          <a:prstGeom prst="rect">
            <a:avLst/>
          </a:prstGeom>
          <a:noFill/>
        </p:spPr>
      </p:pic>
      <p:pic>
        <p:nvPicPr>
          <p:cNvPr id="8" name="~PP4068.WAV">
            <a:hlinkClick r:id="" action="ppaction://media"/>
          </p:cNvPr>
          <p:cNvPicPr>
            <a:picLocks noRot="1" noChangeAspect="1"/>
          </p:cNvPicPr>
          <p:nvPr>
            <a:wavAudioFile r:embed="rId1" name="~PP4068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Кирилл\Рабочий стол\МАМА\зоопарк\45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571612"/>
            <a:ext cx="5462258" cy="403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36" y="4714884"/>
            <a:ext cx="2000264" cy="20002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14678" y="0"/>
            <a:ext cx="50720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Носорог</a:t>
            </a:r>
            <a:endParaRPr lang="ru-RU" sz="6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3570" y="1142984"/>
            <a:ext cx="3500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бывает так,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чтоб нос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 не вниз,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а вверх бы рос.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Лишь у зверя 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носорога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Вверх растёт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он в виде рога.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Documents and Settings\Кирилл\Рабочий стол\МАМА\зоопарк\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214290"/>
            <a:ext cx="1438275" cy="800100"/>
          </a:xfrm>
          <a:prstGeom prst="rect">
            <a:avLst/>
          </a:prstGeom>
          <a:noFill/>
        </p:spPr>
      </p:pic>
      <p:pic>
        <p:nvPicPr>
          <p:cNvPr id="8" name="~PP2715.WAV">
            <a:hlinkClick r:id="" action="ppaction://media"/>
          </p:cNvPr>
          <p:cNvPicPr>
            <a:picLocks noRot="1" noChangeAspect="1"/>
          </p:cNvPicPr>
          <p:nvPr>
            <a:wavAudioFile r:embed="rId1" name="~PP2715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Documents and Settings\Кирилл\Рабочий стол\МАМА\анимация\01_1_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500042"/>
            <a:ext cx="2376000" cy="356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00892" y="4643446"/>
            <a:ext cx="2000264" cy="2000264"/>
          </a:xfrm>
          <a:prstGeom prst="rect">
            <a:avLst/>
          </a:prstGeom>
          <a:noFill/>
        </p:spPr>
      </p:pic>
      <p:pic>
        <p:nvPicPr>
          <p:cNvPr id="10244" name="Picture 4" descr="C:\Documents and Settings\Кирилл\Рабочий стол\МАМА\зоопарк\d0a5cd001ff7ef37d072dd158febeab4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28926" y="214290"/>
            <a:ext cx="5388951" cy="417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57158" y="4643446"/>
            <a:ext cx="60346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зоопарке шуметь не принято,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это не нравится животным.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Они пугаются!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5" descr="C:\Documents and Settings\Кирилл\Рабочий стол\МАМА\зоопарк\zo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12" y="285728"/>
            <a:ext cx="5940562" cy="38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500034" y="4857760"/>
            <a:ext cx="6168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клеткам близко не подходить!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Руки в клетки к животным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не протягивать!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6" name="Picture 6" descr="C:\Documents and Settings\Кирилл\Рабочий стол\МАМА\зоопарк\65495c410fdd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643174" y="285728"/>
            <a:ext cx="6096000" cy="4057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00034" y="4857760"/>
            <a:ext cx="56182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Нельзя кормить животных!</a:t>
            </a:r>
          </a:p>
          <a:p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зоопарке они получают все</a:t>
            </a:r>
          </a:p>
          <a:p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необходимые корма.</a:t>
            </a:r>
            <a:endParaRPr lang="ru-RU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7" name="Picture 7" descr="C:\Documents and Settings\Кирилл\Рабочий стол\МАМА\зоопарк\88775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143240" y="214290"/>
            <a:ext cx="5215979" cy="42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28596" y="5214950"/>
            <a:ext cx="53278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 надо дразнить и трогать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животных!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~PP4039.WAV">
            <a:hlinkClick r:id="" action="ppaction://media"/>
          </p:cNvPr>
          <p:cNvPicPr>
            <a:picLocks noRot="1" noChangeAspect="1"/>
          </p:cNvPicPr>
          <p:nvPr>
            <a:wavAudioFile r:embed="rId1" name="~PP4039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3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xit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8" grpId="0"/>
      <p:bldP spid="8" grpId="1"/>
      <p:bldP spid="10" grpId="0"/>
      <p:bldP spid="10" grpId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зоопарк\1241774884_5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72598" cy="5286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86380" y="3143248"/>
            <a:ext cx="2000264" cy="20002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4" y="5572140"/>
            <a:ext cx="8434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5286388"/>
            <a:ext cx="70723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зоопарк с тобой пойдем, 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собой камеру возьмем. 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Будем мы зверей снимать, 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хотим про них мы знать!</a:t>
            </a:r>
          </a:p>
        </p:txBody>
      </p:sp>
      <p:pic>
        <p:nvPicPr>
          <p:cNvPr id="8" name="~PP4026.WAV">
            <a:hlinkClick r:id="" action="ppaction://media"/>
          </p:cNvPr>
          <p:cNvPicPr>
            <a:picLocks noRot="1" noChangeAspect="1"/>
          </p:cNvPicPr>
          <p:nvPr>
            <a:wavAudioFile r:embed="rId1" name="~PP4026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0"/>
            <a:ext cx="7572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сейчас танцуйте с нами!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Documents and Settings\Кирилл\Рабочий стол\МАМА\зоопарк\1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1071546"/>
            <a:ext cx="3308691" cy="5400000"/>
          </a:xfrm>
          <a:prstGeom prst="rect">
            <a:avLst/>
          </a:prstGeom>
          <a:noFill/>
        </p:spPr>
      </p:pic>
      <p:pic>
        <p:nvPicPr>
          <p:cNvPr id="4" name="Неизвестный исполнитель - Дорожка 3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214282" y="142852"/>
            <a:ext cx="304800" cy="304800"/>
          </a:xfrm>
          <a:prstGeom prst="rect">
            <a:avLst/>
          </a:prstGeom>
        </p:spPr>
      </p:pic>
      <p:pic>
        <p:nvPicPr>
          <p:cNvPr id="11267" name="Picture 3" descr="C:\Documents and Settings\Кирилл\Рабочий стол\МАМА\зоопарк\69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1214422"/>
            <a:ext cx="4348219" cy="4752000"/>
          </a:xfrm>
          <a:prstGeom prst="rect">
            <a:avLst/>
          </a:prstGeom>
          <a:noFill/>
        </p:spPr>
      </p:pic>
      <p:pic>
        <p:nvPicPr>
          <p:cNvPr id="11268" name="Picture 4" descr="C:\Documents and Settings\Кирилл\Рабочий стол\МАМА\зоопарк\47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4546" y="1571612"/>
            <a:ext cx="4632221" cy="4176000"/>
          </a:xfrm>
          <a:prstGeom prst="rect">
            <a:avLst/>
          </a:prstGeom>
          <a:noFill/>
        </p:spPr>
      </p:pic>
      <p:pic>
        <p:nvPicPr>
          <p:cNvPr id="11269" name="Picture 5" descr="C:\Documents and Settings\Кирилл\Рабочий стол\МАМА\зоопарк\20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0298" y="1000108"/>
            <a:ext cx="3928600" cy="5472000"/>
          </a:xfrm>
          <a:prstGeom prst="rect">
            <a:avLst/>
          </a:prstGeom>
          <a:noFill/>
        </p:spPr>
      </p:pic>
      <p:pic>
        <p:nvPicPr>
          <p:cNvPr id="8" name="Picture 25" descr="KIDS01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388" y="4929198"/>
            <a:ext cx="2476517" cy="1714512"/>
          </a:xfrm>
          <a:prstGeom prst="rect">
            <a:avLst/>
          </a:prstGeom>
          <a:noFill/>
        </p:spPr>
      </p:pic>
      <p:pic>
        <p:nvPicPr>
          <p:cNvPr id="9" name="~PP362.WAV">
            <a:hlinkClick r:id="" action="ppaction://media"/>
          </p:cNvPr>
          <p:cNvPicPr>
            <a:picLocks noRot="1" noChangeAspect="1"/>
          </p:cNvPicPr>
          <p:nvPr>
            <a:wavAudioFile r:embed="rId2" name="~PP362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xit" presetSubtype="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1285860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и закончилась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наша прогулка 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зоопарку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14546" y="3571876"/>
            <a:ext cx="4929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свидания!</a:t>
            </a:r>
          </a:p>
        </p:txBody>
      </p:sp>
      <p:pic>
        <p:nvPicPr>
          <p:cNvPr id="1026" name="Picture 2" descr="C:\Documents and Settings\Ольга\Рабочий стол\картинки\блестяшки- цветочки\d0a1d0bed0bbd0bdd0b5d187d0bdd0b0d18f20d180d0b0d0b4d0bed181d182d18c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285776"/>
            <a:ext cx="2643174" cy="2651985"/>
          </a:xfrm>
          <a:prstGeom prst="rect">
            <a:avLst/>
          </a:prstGeom>
          <a:noFill/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8429652" y="35716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Белый медведь</a:t>
            </a:r>
            <a:endParaRPr lang="ru-RU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belyi_medved____iagsoft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214282" y="1928802"/>
            <a:ext cx="4762533" cy="35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143472" y="1643050"/>
            <a:ext cx="40005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Белый мишка – чёрный нос –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Любит зиму и мороз.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а летом ищет тень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купается весь день.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929454" y="4643446"/>
            <a:ext cx="2000264" cy="2000264"/>
          </a:xfrm>
          <a:prstGeom prst="rect">
            <a:avLst/>
          </a:prstGeom>
          <a:noFill/>
        </p:spPr>
      </p:pic>
      <p:pic>
        <p:nvPicPr>
          <p:cNvPr id="1026" name="Picture 2" descr="C:\Documents and Settings\Кирилл\Рабочий стол\МАМА\зоопарк\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9520" y="357166"/>
            <a:ext cx="1438275" cy="800100"/>
          </a:xfrm>
          <a:prstGeom prst="rect">
            <a:avLst/>
          </a:prstGeom>
          <a:noFill/>
        </p:spPr>
      </p:pic>
      <p:pic>
        <p:nvPicPr>
          <p:cNvPr id="7" name="~PP2564.WAV">
            <a:hlinkClick r:id="" action="ppaction://media"/>
          </p:cNvPr>
          <p:cNvPicPr>
            <a:picLocks noRot="1" noChangeAspect="1"/>
          </p:cNvPicPr>
          <p:nvPr>
            <a:wavAudioFile r:embed="rId1" name="~PP2564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8266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Кенгуру</a:t>
            </a:r>
            <a:endParaRPr lang="ru-RU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57818" y="1643050"/>
            <a:ext cx="35719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Кенгурёнка поутру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Моет мама кенгуру.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Моет лапки, моет хвостик: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Видишь, к нам           шагают гости.</a:t>
            </a:r>
          </a:p>
          <a:p>
            <a:pPr>
              <a:buNone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Picture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72298" y="4786298"/>
            <a:ext cx="2071702" cy="2071702"/>
          </a:xfrm>
          <a:prstGeom prst="rect">
            <a:avLst/>
          </a:prstGeom>
          <a:noFill/>
        </p:spPr>
      </p:pic>
      <p:pic>
        <p:nvPicPr>
          <p:cNvPr id="8" name="Содержимое 7" descr="2598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7158" y="1428736"/>
            <a:ext cx="4572032" cy="4947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Documents and Settings\Кирилл\Рабочий стол\МАМА\зоопарк\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357166"/>
            <a:ext cx="1438275" cy="800100"/>
          </a:xfrm>
          <a:prstGeom prst="rect">
            <a:avLst/>
          </a:prstGeom>
          <a:noFill/>
        </p:spPr>
      </p:pic>
      <p:pic>
        <p:nvPicPr>
          <p:cNvPr id="9" name="~PP2180.WAV">
            <a:hlinkClick r:id="" action="ppaction://media"/>
          </p:cNvPr>
          <p:cNvPicPr>
            <a:picLocks noRot="1" noChangeAspect="1"/>
          </p:cNvPicPr>
          <p:nvPr>
            <a:wavAudioFile r:embed="rId1" name="~PP2180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Серна</a:t>
            </a:r>
            <a:endParaRPr lang="ru-RU" sz="6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серна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214282" y="1428736"/>
            <a:ext cx="5048284" cy="378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357818" y="1214422"/>
            <a:ext cx="35719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Серна – жительница гор –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Любит ветер и простор.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Любит раннюю весну,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Запах трав и тишину.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36" y="4857736"/>
            <a:ext cx="2000264" cy="2000264"/>
          </a:xfrm>
          <a:prstGeom prst="rect">
            <a:avLst/>
          </a:prstGeom>
          <a:noFill/>
        </p:spPr>
      </p:pic>
      <p:pic>
        <p:nvPicPr>
          <p:cNvPr id="7" name="Picture 2" descr="C:\Documents and Settings\Кирилл\Рабочий стол\МАМА\зоопарк\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285728"/>
            <a:ext cx="1438275" cy="800100"/>
          </a:xfrm>
          <a:prstGeom prst="rect">
            <a:avLst/>
          </a:prstGeom>
          <a:noFill/>
        </p:spPr>
      </p:pic>
      <p:pic>
        <p:nvPicPr>
          <p:cNvPr id="8" name="~PP2249.WAV">
            <a:hlinkClick r:id="" action="ppaction://media"/>
          </p:cNvPr>
          <p:cNvPicPr>
            <a:picLocks noRot="1" noChangeAspect="1"/>
          </p:cNvPicPr>
          <p:nvPr>
            <a:wavAudioFile r:embed="rId1" name="~PP2249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928686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CC5300"/>
                </a:solidFill>
                <a:latin typeface="Times New Roman" pitchFamily="18" charset="0"/>
                <a:cs typeface="Times New Roman" pitchFamily="18" charset="0"/>
              </a:rPr>
              <a:t>Лев</a:t>
            </a:r>
            <a:endParaRPr lang="ru-RU" sz="6600" b="1" dirty="0">
              <a:solidFill>
                <a:srgbClr val="CC5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_DSC2267_3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285720" y="1571612"/>
            <a:ext cx="5414248" cy="3857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786446" y="1500174"/>
            <a:ext cx="32147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Льва увидишь – сразу ясно: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Царь зверей, шутить опасно.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Грозный вид и грозный рык,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Даже гриву не подстриг.</a:t>
            </a:r>
          </a:p>
        </p:txBody>
      </p:sp>
      <p:pic>
        <p:nvPicPr>
          <p:cNvPr id="6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2330" y="4786330"/>
            <a:ext cx="2071670" cy="2071670"/>
          </a:xfrm>
          <a:prstGeom prst="rect">
            <a:avLst/>
          </a:prstGeom>
          <a:noFill/>
        </p:spPr>
      </p:pic>
      <p:pic>
        <p:nvPicPr>
          <p:cNvPr id="8" name="Picture 2" descr="C:\Documents and Settings\Кирилл\Рабочий стол\МАМА\зоопарк\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285728"/>
            <a:ext cx="1438275" cy="800100"/>
          </a:xfrm>
          <a:prstGeom prst="rect">
            <a:avLst/>
          </a:prstGeom>
          <a:noFill/>
        </p:spPr>
      </p:pic>
      <p:pic>
        <p:nvPicPr>
          <p:cNvPr id="7" name="~PP82.WAV">
            <a:hlinkClick r:id="" action="ppaction://media"/>
          </p:cNvPr>
          <p:cNvPicPr>
            <a:picLocks noRot="1" noChangeAspect="1"/>
          </p:cNvPicPr>
          <p:nvPr>
            <a:wavAudioFile r:embed="rId1" name="~PP82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Слон</a:t>
            </a:r>
            <a:endParaRPr lang="ru-RU" sz="66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903a417ce3201e360aa45c3c1184709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282" y="1571612"/>
            <a:ext cx="4743062" cy="3857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72066" y="1500174"/>
            <a:ext cx="38576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 слона большие уши,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Как гора огромен слон.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Равных нет ему на суше: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Слон по весу – чемпион.</a:t>
            </a:r>
          </a:p>
          <a:p>
            <a:pPr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2298" y="4786298"/>
            <a:ext cx="2071702" cy="2071702"/>
          </a:xfrm>
          <a:prstGeom prst="rect">
            <a:avLst/>
          </a:prstGeom>
          <a:noFill/>
        </p:spPr>
      </p:pic>
      <p:pic>
        <p:nvPicPr>
          <p:cNvPr id="7" name="Picture 2" descr="C:\Documents and Settings\Кирилл\Рабочий стол\МАМА\зоопарк\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285728"/>
            <a:ext cx="1438275" cy="800100"/>
          </a:xfrm>
          <a:prstGeom prst="rect">
            <a:avLst/>
          </a:prstGeom>
          <a:noFill/>
        </p:spPr>
      </p:pic>
      <p:pic>
        <p:nvPicPr>
          <p:cNvPr id="8" name="~PP385.WAV">
            <a:hlinkClick r:id="" action="ppaction://media"/>
          </p:cNvPr>
          <p:cNvPicPr>
            <a:picLocks noRot="1" noChangeAspect="1"/>
          </p:cNvPicPr>
          <p:nvPr>
            <a:wavAudioFile r:embed="rId1" name="~PP385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Фазан</a:t>
            </a:r>
            <a:endParaRPr lang="ru-RU" sz="66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8_фазан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357158" y="1357298"/>
            <a:ext cx="4756768" cy="35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357818" y="1428736"/>
            <a:ext cx="35719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 земле фазан гнездится,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Вверх взлетать он не стремится.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Любит он кусты густые,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Носит крылья золотые.</a:t>
            </a:r>
          </a:p>
        </p:txBody>
      </p:sp>
      <p:pic>
        <p:nvPicPr>
          <p:cNvPr id="6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2298" y="4643446"/>
            <a:ext cx="2071702" cy="2071702"/>
          </a:xfrm>
          <a:prstGeom prst="rect">
            <a:avLst/>
          </a:prstGeom>
          <a:noFill/>
        </p:spPr>
      </p:pic>
      <p:pic>
        <p:nvPicPr>
          <p:cNvPr id="7" name="Picture 2" descr="C:\Documents and Settings\Кирилл\Рабочий стол\МАМА\зоопарк\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428604"/>
            <a:ext cx="1438275" cy="800100"/>
          </a:xfrm>
          <a:prstGeom prst="rect">
            <a:avLst/>
          </a:prstGeom>
          <a:noFill/>
        </p:spPr>
      </p:pic>
      <p:pic>
        <p:nvPicPr>
          <p:cNvPr id="8" name="~PP111.WAV">
            <a:hlinkClick r:id="" action="ppaction://media"/>
          </p:cNvPr>
          <p:cNvPicPr>
            <a:picLocks noRot="1" noChangeAspect="1"/>
          </p:cNvPicPr>
          <p:nvPr>
            <a:wavAudioFile r:embed="rId1" name="~PP111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Ягуар</a:t>
            </a:r>
            <a:endParaRPr lang="ru-RU" sz="66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Jaguar - Guyana Zoo (May 2006) 1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214282" y="1643050"/>
            <a:ext cx="5357850" cy="35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643570" y="1428736"/>
            <a:ext cx="32861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Ягуар в пятнистой шкуре,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Как огромный рыжий кот.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Он врагам страшнее бури,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Он – как молнии полёт.</a:t>
            </a:r>
            <a:endParaRPr lang="ru-RU" sz="28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Picture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2298" y="4643446"/>
            <a:ext cx="2071702" cy="2071702"/>
          </a:xfrm>
          <a:prstGeom prst="rect">
            <a:avLst/>
          </a:prstGeom>
          <a:noFill/>
        </p:spPr>
      </p:pic>
      <p:pic>
        <p:nvPicPr>
          <p:cNvPr id="7" name="Picture 2" descr="C:\Documents and Settings\Кирилл\Рабочий стол\МАМА\зоопарк\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285728"/>
            <a:ext cx="1438275" cy="800100"/>
          </a:xfrm>
          <a:prstGeom prst="rect">
            <a:avLst/>
          </a:prstGeom>
          <a:noFill/>
        </p:spPr>
      </p:pic>
      <p:pic>
        <p:nvPicPr>
          <p:cNvPr id="8" name="~PP39.WAV">
            <a:hlinkClick r:id="" action="ppaction://media"/>
          </p:cNvPr>
          <p:cNvPicPr>
            <a:picLocks noRot="1" noChangeAspect="1"/>
          </p:cNvPicPr>
          <p:nvPr>
            <a:wavAudioFile r:embed="rId1" name="~PP39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438</Words>
  <Application>Microsoft Office PowerPoint</Application>
  <PresentationFormat>Экран (4:3)</PresentationFormat>
  <Paragraphs>116</Paragraphs>
  <Slides>21</Slides>
  <Notes>0</Notes>
  <HiddenSlides>0</HiddenSlides>
  <MMClips>22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В.Степанов</vt:lpstr>
      <vt:lpstr>Презентация PowerPoint</vt:lpstr>
      <vt:lpstr>Белый медведь</vt:lpstr>
      <vt:lpstr>Кенгуру</vt:lpstr>
      <vt:lpstr>Серна</vt:lpstr>
      <vt:lpstr>Лев</vt:lpstr>
      <vt:lpstr>Слон</vt:lpstr>
      <vt:lpstr>Фазан</vt:lpstr>
      <vt:lpstr>Ягуар</vt:lpstr>
      <vt:lpstr>Тукан</vt:lpstr>
      <vt:lpstr>Лебеди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В.Степанов</dc:title>
  <dc:creator>Ольга</dc:creator>
  <cp:lastModifiedBy>Сергей</cp:lastModifiedBy>
  <cp:revision>43</cp:revision>
  <dcterms:created xsi:type="dcterms:W3CDTF">2009-08-10T09:27:36Z</dcterms:created>
  <dcterms:modified xsi:type="dcterms:W3CDTF">2015-08-24T09:06:55Z</dcterms:modified>
</cp:coreProperties>
</file>