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a:effectLst/>
        </p:spPr>
      </p:sp>
      <p:sp>
        <p:nvSpPr>
          <p:cNvPr id="3074"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smtClean="0"/>
          </a:p>
        </p:txBody>
      </p:sp>
      <p:sp>
        <p:nvSpPr>
          <p:cNvPr id="3075"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ru-RU"/>
          </a:p>
        </p:txBody>
      </p:sp>
      <p:sp>
        <p:nvSpPr>
          <p:cNvPr id="3076"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ru-RU"/>
          </a:p>
        </p:txBody>
      </p:sp>
      <p:sp>
        <p:nvSpPr>
          <p:cNvPr id="3077"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ru-RU"/>
          </a:p>
        </p:txBody>
      </p:sp>
      <p:sp>
        <p:nvSpPr>
          <p:cNvPr id="3078"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F15E9D6C-8C46-4F42-8F66-3A91EDF66A8F}" type="slidenum">
              <a:rPr lang="ru-RU"/>
              <a:pPr/>
              <a:t>‹#›</a:t>
            </a:fld>
            <a:endParaRPr lang="ru-RU"/>
          </a:p>
        </p:txBody>
      </p:sp>
    </p:spTree>
    <p:extLst>
      <p:ext uri="{BB962C8B-B14F-4D97-AF65-F5344CB8AC3E}">
        <p14:creationId xmlns:p14="http://schemas.microsoft.com/office/powerpoint/2010/main" val="421300168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E6A6C03-4E7A-4FE3-93CD-FEB1DE46C739}" type="slidenum">
              <a:rPr lang="ru-RU"/>
              <a:pPr/>
              <a:t>1</a:t>
            </a:fld>
            <a:endParaRPr lang="ru-RU"/>
          </a:p>
        </p:txBody>
      </p:sp>
      <p:sp>
        <p:nvSpPr>
          <p:cNvPr id="1945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7B9E711-17B5-46D3-B423-BAFFD9090083}" type="slidenum">
              <a:rPr lang="ru-RU"/>
              <a:pPr/>
              <a:t>10</a:t>
            </a:fld>
            <a:endParaRPr lang="ru-RU"/>
          </a:p>
        </p:txBody>
      </p:sp>
      <p:sp>
        <p:nvSpPr>
          <p:cNvPr id="286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CC1F39E-38A3-41C2-BAC2-C88FFE6AB3D4}" type="slidenum">
              <a:rPr lang="ru-RU"/>
              <a:pPr/>
              <a:t>11</a:t>
            </a:fld>
            <a:endParaRPr lang="ru-RU"/>
          </a:p>
        </p:txBody>
      </p:sp>
      <p:sp>
        <p:nvSpPr>
          <p:cNvPr id="296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68CAC87-8986-4ED8-B038-87C24CA655FB}" type="slidenum">
              <a:rPr lang="ru-RU"/>
              <a:pPr/>
              <a:t>12</a:t>
            </a:fld>
            <a:endParaRPr lang="ru-RU"/>
          </a:p>
        </p:txBody>
      </p:sp>
      <p:sp>
        <p:nvSpPr>
          <p:cNvPr id="307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D7FF13A-D909-461F-A1BC-A55B94C2412D}" type="slidenum">
              <a:rPr lang="ru-RU"/>
              <a:pPr/>
              <a:t>13</a:t>
            </a:fld>
            <a:endParaRPr lang="ru-RU"/>
          </a:p>
        </p:txBody>
      </p:sp>
      <p:sp>
        <p:nvSpPr>
          <p:cNvPr id="317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8CC9779-76F2-47B1-BB76-68B899118A06}" type="slidenum">
              <a:rPr lang="ru-RU"/>
              <a:pPr/>
              <a:t>14</a:t>
            </a:fld>
            <a:endParaRPr lang="ru-RU"/>
          </a:p>
        </p:txBody>
      </p:sp>
      <p:sp>
        <p:nvSpPr>
          <p:cNvPr id="327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826BE12-B372-4F00-87FF-3BFCEFEF98CC}" type="slidenum">
              <a:rPr lang="ru-RU"/>
              <a:pPr/>
              <a:t>2</a:t>
            </a:fld>
            <a:endParaRPr lang="ru-RU"/>
          </a:p>
        </p:txBody>
      </p:sp>
      <p:sp>
        <p:nvSpPr>
          <p:cNvPr id="204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B31ED33-BE78-4F9F-9170-58EEF2B26DCA}" type="slidenum">
              <a:rPr lang="ru-RU"/>
              <a:pPr/>
              <a:t>3</a:t>
            </a:fld>
            <a:endParaRPr lang="ru-RU"/>
          </a:p>
        </p:txBody>
      </p:sp>
      <p:sp>
        <p:nvSpPr>
          <p:cNvPr id="215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A28C4B-D654-4144-B80C-F54A19370EFD}" type="slidenum">
              <a:rPr lang="ru-RU"/>
              <a:pPr/>
              <a:t>4</a:t>
            </a:fld>
            <a:endParaRPr lang="ru-RU"/>
          </a:p>
        </p:txBody>
      </p:sp>
      <p:sp>
        <p:nvSpPr>
          <p:cNvPr id="225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F62C2B6-3FA2-4807-AC83-0C45719AF1D3}" type="slidenum">
              <a:rPr lang="ru-RU"/>
              <a:pPr/>
              <a:t>5</a:t>
            </a:fld>
            <a:endParaRPr lang="ru-RU"/>
          </a:p>
        </p:txBody>
      </p:sp>
      <p:sp>
        <p:nvSpPr>
          <p:cNvPr id="235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0D38B6-C679-4A25-8003-E5A595DE7F37}" type="slidenum">
              <a:rPr lang="ru-RU"/>
              <a:pPr/>
              <a:t>6</a:t>
            </a:fld>
            <a:endParaRPr lang="ru-RU"/>
          </a:p>
        </p:txBody>
      </p:sp>
      <p:sp>
        <p:nvSpPr>
          <p:cNvPr id="245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7948C78-F66E-4BEB-B663-DE93BC6CB79E}" type="slidenum">
              <a:rPr lang="ru-RU"/>
              <a:pPr/>
              <a:t>7</a:t>
            </a:fld>
            <a:endParaRPr lang="ru-RU"/>
          </a:p>
        </p:txBody>
      </p:sp>
      <p:sp>
        <p:nvSpPr>
          <p:cNvPr id="256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B60F0D-7079-4A8B-B49B-CB7C49DC0038}" type="slidenum">
              <a:rPr lang="ru-RU"/>
              <a:pPr/>
              <a:t>8</a:t>
            </a:fld>
            <a:endParaRPr lang="ru-RU"/>
          </a:p>
        </p:txBody>
      </p:sp>
      <p:sp>
        <p:nvSpPr>
          <p:cNvPr id="266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648933-7D13-48C8-AA6F-AB48FD042187}" type="slidenum">
              <a:rPr lang="ru-RU"/>
              <a:pPr/>
              <a:t>9</a:t>
            </a:fld>
            <a:endParaRPr lang="ru-RU"/>
          </a:p>
        </p:txBody>
      </p:sp>
      <p:sp>
        <p:nvSpPr>
          <p:cNvPr id="276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Date Placeholder 3"/>
          <p:cNvSpPr>
            <a:spLocks noGrp="1"/>
          </p:cNvSpPr>
          <p:nvPr>
            <p:ph type="dt" idx="10"/>
          </p:nvPr>
        </p:nvSpPr>
        <p:spPr/>
        <p:txBody>
          <a:bodyPr/>
          <a:lstStyle>
            <a:lvl1pPr>
              <a:defRPr/>
            </a:lvl1pPr>
          </a:lstStyle>
          <a:p>
            <a:r>
              <a:rPr lang="ru-RU"/>
              <a:t>31.3.14</a:t>
            </a:r>
          </a:p>
        </p:txBody>
      </p:sp>
      <p:sp>
        <p:nvSpPr>
          <p:cNvPr id="5" name="Slide Number Placeholder 4"/>
          <p:cNvSpPr>
            <a:spLocks noGrp="1"/>
          </p:cNvSpPr>
          <p:nvPr>
            <p:ph type="sldNum" idx="11"/>
          </p:nvPr>
        </p:nvSpPr>
        <p:spPr/>
        <p:txBody>
          <a:bodyPr/>
          <a:lstStyle>
            <a:lvl1pPr>
              <a:defRPr/>
            </a:lvl1pPr>
          </a:lstStyle>
          <a:p>
            <a:fld id="{156109CA-5520-4636-AF3A-F507A46C6396}"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idx="10"/>
          </p:nvPr>
        </p:nvSpPr>
        <p:spPr/>
        <p:txBody>
          <a:bodyPr/>
          <a:lstStyle>
            <a:lvl1pPr>
              <a:defRPr/>
            </a:lvl1pPr>
          </a:lstStyle>
          <a:p>
            <a:r>
              <a:rPr lang="ru-RU"/>
              <a:t>31.3.14</a:t>
            </a:r>
          </a:p>
        </p:txBody>
      </p:sp>
      <p:sp>
        <p:nvSpPr>
          <p:cNvPr id="5" name="Slide Number Placeholder 4"/>
          <p:cNvSpPr>
            <a:spLocks noGrp="1"/>
          </p:cNvSpPr>
          <p:nvPr>
            <p:ph type="sldNum" idx="11"/>
          </p:nvPr>
        </p:nvSpPr>
        <p:spPr/>
        <p:txBody>
          <a:bodyPr/>
          <a:lstStyle>
            <a:lvl1pPr>
              <a:defRPr/>
            </a:lvl1pPr>
          </a:lstStyle>
          <a:p>
            <a:fld id="{61431D8A-9D9B-472E-ADAA-D6C2253061ED}"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5813" cy="45291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1600200"/>
            <a:ext cx="6019800" cy="4529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idx="10"/>
          </p:nvPr>
        </p:nvSpPr>
        <p:spPr/>
        <p:txBody>
          <a:bodyPr/>
          <a:lstStyle>
            <a:lvl1pPr>
              <a:defRPr/>
            </a:lvl1pPr>
          </a:lstStyle>
          <a:p>
            <a:r>
              <a:rPr lang="ru-RU"/>
              <a:t>31.3.14</a:t>
            </a:r>
          </a:p>
        </p:txBody>
      </p:sp>
      <p:sp>
        <p:nvSpPr>
          <p:cNvPr id="5" name="Slide Number Placeholder 4"/>
          <p:cNvSpPr>
            <a:spLocks noGrp="1"/>
          </p:cNvSpPr>
          <p:nvPr>
            <p:ph type="sldNum" idx="11"/>
          </p:nvPr>
        </p:nvSpPr>
        <p:spPr/>
        <p:txBody>
          <a:bodyPr/>
          <a:lstStyle>
            <a:lvl1pPr>
              <a:defRPr/>
            </a:lvl1pPr>
          </a:lstStyle>
          <a:p>
            <a:fld id="{C428A2CB-7467-4EFF-88E9-0FEF250AA785}"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0813" cy="1778000"/>
          </a:xfrm>
        </p:spPr>
        <p:txBody>
          <a:bodyPr/>
          <a:lstStyle/>
          <a:p>
            <a:r>
              <a:rPr lang="en-US" smtClean="0"/>
              <a:t>Click to edit Master title style</a:t>
            </a:r>
            <a:endParaRPr lang="ru-RU"/>
          </a:p>
        </p:txBody>
      </p:sp>
      <p:sp>
        <p:nvSpPr>
          <p:cNvPr id="3" name="Date Placeholder 2"/>
          <p:cNvSpPr>
            <a:spLocks noGrp="1"/>
          </p:cNvSpPr>
          <p:nvPr>
            <p:ph type="dt" idx="10"/>
          </p:nvPr>
        </p:nvSpPr>
        <p:spPr>
          <a:xfrm>
            <a:off x="5164138" y="6249988"/>
            <a:ext cx="3784600" cy="363537"/>
          </a:xfrm>
        </p:spPr>
        <p:txBody>
          <a:bodyPr/>
          <a:lstStyle>
            <a:lvl1pPr>
              <a:defRPr/>
            </a:lvl1pPr>
          </a:lstStyle>
          <a:p>
            <a:r>
              <a:rPr lang="ru-RU"/>
              <a:t>31.3.14</a:t>
            </a:r>
          </a:p>
        </p:txBody>
      </p:sp>
      <p:sp>
        <p:nvSpPr>
          <p:cNvPr id="4" name="Slide Number Placeholder 3"/>
          <p:cNvSpPr>
            <a:spLocks noGrp="1"/>
          </p:cNvSpPr>
          <p:nvPr>
            <p:ph type="sldNum" idx="11"/>
          </p:nvPr>
        </p:nvSpPr>
        <p:spPr>
          <a:xfrm>
            <a:off x="3990975" y="6249988"/>
            <a:ext cx="1160463" cy="363537"/>
          </a:xfrm>
        </p:spPr>
        <p:txBody>
          <a:bodyPr/>
          <a:lstStyle>
            <a:lvl1pPr>
              <a:defRPr/>
            </a:lvl1pPr>
          </a:lstStyle>
          <a:p>
            <a:fld id="{1F204AA2-432B-475C-8686-08B9C35D78E7}"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Date Placeholder 3"/>
          <p:cNvSpPr>
            <a:spLocks noGrp="1"/>
          </p:cNvSpPr>
          <p:nvPr>
            <p:ph type="dt" idx="10"/>
          </p:nvPr>
        </p:nvSpPr>
        <p:spPr/>
        <p:txBody>
          <a:bodyPr/>
          <a:lstStyle>
            <a:lvl1pPr>
              <a:defRPr/>
            </a:lvl1pPr>
          </a:lstStyle>
          <a:p>
            <a:r>
              <a:rPr lang="ru-RU"/>
              <a:t>31.3.14</a:t>
            </a:r>
          </a:p>
        </p:txBody>
      </p:sp>
      <p:sp>
        <p:nvSpPr>
          <p:cNvPr id="5" name="Slide Number Placeholder 4"/>
          <p:cNvSpPr>
            <a:spLocks noGrp="1"/>
          </p:cNvSpPr>
          <p:nvPr>
            <p:ph type="sldNum" idx="11"/>
          </p:nvPr>
        </p:nvSpPr>
        <p:spPr/>
        <p:txBody>
          <a:bodyPr/>
          <a:lstStyle>
            <a:lvl1pPr>
              <a:defRPr/>
            </a:lvl1pPr>
          </a:lstStyle>
          <a:p>
            <a:fld id="{16A81016-75DA-45E3-B320-096B17C1F830}"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idx="10"/>
          </p:nvPr>
        </p:nvSpPr>
        <p:spPr/>
        <p:txBody>
          <a:bodyPr/>
          <a:lstStyle>
            <a:lvl1pPr>
              <a:defRPr/>
            </a:lvl1pPr>
          </a:lstStyle>
          <a:p>
            <a:r>
              <a:rPr lang="ru-RU"/>
              <a:t>31.3.14</a:t>
            </a:r>
          </a:p>
        </p:txBody>
      </p:sp>
      <p:sp>
        <p:nvSpPr>
          <p:cNvPr id="5" name="Slide Number Placeholder 4"/>
          <p:cNvSpPr>
            <a:spLocks noGrp="1"/>
          </p:cNvSpPr>
          <p:nvPr>
            <p:ph type="sldNum" idx="11"/>
          </p:nvPr>
        </p:nvSpPr>
        <p:spPr/>
        <p:txBody>
          <a:bodyPr/>
          <a:lstStyle>
            <a:lvl1pPr>
              <a:defRPr/>
            </a:lvl1pPr>
          </a:lstStyle>
          <a:p>
            <a:fld id="{82619F6B-9889-4645-AB95-246DCF4C3E9C}"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ru-RU"/>
              <a:t>31.3.14</a:t>
            </a:r>
          </a:p>
        </p:txBody>
      </p:sp>
      <p:sp>
        <p:nvSpPr>
          <p:cNvPr id="5" name="Slide Number Placeholder 4"/>
          <p:cNvSpPr>
            <a:spLocks noGrp="1"/>
          </p:cNvSpPr>
          <p:nvPr>
            <p:ph type="sldNum" idx="11"/>
          </p:nvPr>
        </p:nvSpPr>
        <p:spPr/>
        <p:txBody>
          <a:bodyPr/>
          <a:lstStyle>
            <a:lvl1pPr>
              <a:defRPr/>
            </a:lvl1pPr>
          </a:lstStyle>
          <a:p>
            <a:fld id="{8A3017EC-61D6-460A-94B3-D6F2960117D3}"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idx="10"/>
          </p:nvPr>
        </p:nvSpPr>
        <p:spPr/>
        <p:txBody>
          <a:bodyPr/>
          <a:lstStyle>
            <a:lvl1pPr>
              <a:defRPr/>
            </a:lvl1pPr>
          </a:lstStyle>
          <a:p>
            <a:r>
              <a:rPr lang="ru-RU"/>
              <a:t>31.3.14</a:t>
            </a:r>
          </a:p>
        </p:txBody>
      </p:sp>
      <p:sp>
        <p:nvSpPr>
          <p:cNvPr id="6" name="Slide Number Placeholder 5"/>
          <p:cNvSpPr>
            <a:spLocks noGrp="1"/>
          </p:cNvSpPr>
          <p:nvPr>
            <p:ph type="sldNum" idx="11"/>
          </p:nvPr>
        </p:nvSpPr>
        <p:spPr/>
        <p:txBody>
          <a:bodyPr/>
          <a:lstStyle>
            <a:lvl1pPr>
              <a:defRPr/>
            </a:lvl1pPr>
          </a:lstStyle>
          <a:p>
            <a:fld id="{66DD2DE4-CB6E-4008-995A-CCBEEDE85A60}"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idx="10"/>
          </p:nvPr>
        </p:nvSpPr>
        <p:spPr/>
        <p:txBody>
          <a:bodyPr/>
          <a:lstStyle>
            <a:lvl1pPr>
              <a:defRPr/>
            </a:lvl1pPr>
          </a:lstStyle>
          <a:p>
            <a:r>
              <a:rPr lang="ru-RU"/>
              <a:t>31.3.14</a:t>
            </a:r>
          </a:p>
        </p:txBody>
      </p:sp>
      <p:sp>
        <p:nvSpPr>
          <p:cNvPr id="8" name="Slide Number Placeholder 7"/>
          <p:cNvSpPr>
            <a:spLocks noGrp="1"/>
          </p:cNvSpPr>
          <p:nvPr>
            <p:ph type="sldNum" idx="11"/>
          </p:nvPr>
        </p:nvSpPr>
        <p:spPr/>
        <p:txBody>
          <a:bodyPr/>
          <a:lstStyle>
            <a:lvl1pPr>
              <a:defRPr/>
            </a:lvl1pPr>
          </a:lstStyle>
          <a:p>
            <a:fld id="{F51DB85A-21A3-4994-9B76-1C348C07D09C}"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idx="10"/>
          </p:nvPr>
        </p:nvSpPr>
        <p:spPr/>
        <p:txBody>
          <a:bodyPr/>
          <a:lstStyle>
            <a:lvl1pPr>
              <a:defRPr/>
            </a:lvl1pPr>
          </a:lstStyle>
          <a:p>
            <a:r>
              <a:rPr lang="ru-RU"/>
              <a:t>31.3.14</a:t>
            </a:r>
          </a:p>
        </p:txBody>
      </p:sp>
      <p:sp>
        <p:nvSpPr>
          <p:cNvPr id="4" name="Slide Number Placeholder 3"/>
          <p:cNvSpPr>
            <a:spLocks noGrp="1"/>
          </p:cNvSpPr>
          <p:nvPr>
            <p:ph type="sldNum" idx="11"/>
          </p:nvPr>
        </p:nvSpPr>
        <p:spPr/>
        <p:txBody>
          <a:bodyPr/>
          <a:lstStyle>
            <a:lvl1pPr>
              <a:defRPr/>
            </a:lvl1pPr>
          </a:lstStyle>
          <a:p>
            <a:fld id="{D9B5ED8B-28AA-4D48-9CA0-F75ABF63A36A}"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ru-RU"/>
              <a:t>31.3.14</a:t>
            </a:r>
          </a:p>
        </p:txBody>
      </p:sp>
      <p:sp>
        <p:nvSpPr>
          <p:cNvPr id="3" name="Slide Number Placeholder 2"/>
          <p:cNvSpPr>
            <a:spLocks noGrp="1"/>
          </p:cNvSpPr>
          <p:nvPr>
            <p:ph type="sldNum" idx="11"/>
          </p:nvPr>
        </p:nvSpPr>
        <p:spPr/>
        <p:txBody>
          <a:bodyPr/>
          <a:lstStyle>
            <a:lvl1pPr>
              <a:defRPr/>
            </a:lvl1pPr>
          </a:lstStyle>
          <a:p>
            <a:fld id="{0E4D502D-0BCC-4621-82BC-FAAE15D5B62F}"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idx="10"/>
          </p:nvPr>
        </p:nvSpPr>
        <p:spPr/>
        <p:txBody>
          <a:bodyPr/>
          <a:lstStyle>
            <a:lvl1pPr>
              <a:defRPr/>
            </a:lvl1pPr>
          </a:lstStyle>
          <a:p>
            <a:r>
              <a:rPr lang="ru-RU"/>
              <a:t>31.3.14</a:t>
            </a:r>
          </a:p>
        </p:txBody>
      </p:sp>
      <p:sp>
        <p:nvSpPr>
          <p:cNvPr id="5" name="Slide Number Placeholder 4"/>
          <p:cNvSpPr>
            <a:spLocks noGrp="1"/>
          </p:cNvSpPr>
          <p:nvPr>
            <p:ph type="sldNum" idx="11"/>
          </p:nvPr>
        </p:nvSpPr>
        <p:spPr/>
        <p:txBody>
          <a:bodyPr/>
          <a:lstStyle>
            <a:lvl1pPr>
              <a:defRPr/>
            </a:lvl1pPr>
          </a:lstStyle>
          <a:p>
            <a:fld id="{CC2631C8-736C-4FF9-9540-A2EA480E86A5}" type="slidenum">
              <a:rPr lang="ru-RU"/>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ru-RU"/>
              <a:t>31.3.14</a:t>
            </a:r>
          </a:p>
        </p:txBody>
      </p:sp>
      <p:sp>
        <p:nvSpPr>
          <p:cNvPr id="6" name="Slide Number Placeholder 5"/>
          <p:cNvSpPr>
            <a:spLocks noGrp="1"/>
          </p:cNvSpPr>
          <p:nvPr>
            <p:ph type="sldNum" idx="11"/>
          </p:nvPr>
        </p:nvSpPr>
        <p:spPr/>
        <p:txBody>
          <a:bodyPr/>
          <a:lstStyle>
            <a:lvl1pPr>
              <a:defRPr/>
            </a:lvl1pPr>
          </a:lstStyle>
          <a:p>
            <a:fld id="{23C68673-8851-4C52-8EC7-840269460783}"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ru-RU"/>
              <a:t>31.3.14</a:t>
            </a:r>
          </a:p>
        </p:txBody>
      </p:sp>
      <p:sp>
        <p:nvSpPr>
          <p:cNvPr id="6" name="Slide Number Placeholder 5"/>
          <p:cNvSpPr>
            <a:spLocks noGrp="1"/>
          </p:cNvSpPr>
          <p:nvPr>
            <p:ph type="sldNum" idx="11"/>
          </p:nvPr>
        </p:nvSpPr>
        <p:spPr/>
        <p:txBody>
          <a:bodyPr/>
          <a:lstStyle>
            <a:lvl1pPr>
              <a:defRPr/>
            </a:lvl1pPr>
          </a:lstStyle>
          <a:p>
            <a:fld id="{D081A227-F6ED-4B71-83DD-496945C13F9F}"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idx="10"/>
          </p:nvPr>
        </p:nvSpPr>
        <p:spPr/>
        <p:txBody>
          <a:bodyPr/>
          <a:lstStyle>
            <a:lvl1pPr>
              <a:defRPr/>
            </a:lvl1pPr>
          </a:lstStyle>
          <a:p>
            <a:r>
              <a:rPr lang="ru-RU"/>
              <a:t>31.3.14</a:t>
            </a:r>
          </a:p>
        </p:txBody>
      </p:sp>
      <p:sp>
        <p:nvSpPr>
          <p:cNvPr id="5" name="Slide Number Placeholder 4"/>
          <p:cNvSpPr>
            <a:spLocks noGrp="1"/>
          </p:cNvSpPr>
          <p:nvPr>
            <p:ph type="sldNum" idx="11"/>
          </p:nvPr>
        </p:nvSpPr>
        <p:spPr/>
        <p:txBody>
          <a:bodyPr/>
          <a:lstStyle>
            <a:lvl1pPr>
              <a:defRPr/>
            </a:lvl1pPr>
          </a:lstStyle>
          <a:p>
            <a:fld id="{7DA6AB96-EB80-4C21-BC9A-1DF584D6E0E4}" type="slidenum">
              <a:rPr lang="ru-RU"/>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idx="10"/>
          </p:nvPr>
        </p:nvSpPr>
        <p:spPr/>
        <p:txBody>
          <a:bodyPr/>
          <a:lstStyle>
            <a:lvl1pPr>
              <a:defRPr/>
            </a:lvl1pPr>
          </a:lstStyle>
          <a:p>
            <a:r>
              <a:rPr lang="ru-RU"/>
              <a:t>31.3.14</a:t>
            </a:r>
          </a:p>
        </p:txBody>
      </p:sp>
      <p:sp>
        <p:nvSpPr>
          <p:cNvPr id="5" name="Slide Number Placeholder 4"/>
          <p:cNvSpPr>
            <a:spLocks noGrp="1"/>
          </p:cNvSpPr>
          <p:nvPr>
            <p:ph type="sldNum" idx="11"/>
          </p:nvPr>
        </p:nvSpPr>
        <p:spPr/>
        <p:txBody>
          <a:bodyPr/>
          <a:lstStyle>
            <a:lvl1pPr>
              <a:defRPr/>
            </a:lvl1pPr>
          </a:lstStyle>
          <a:p>
            <a:fld id="{31311568-2FB0-46DE-B947-914BCDDEB839}"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ru-RU"/>
              <a:t>31.3.14</a:t>
            </a:r>
          </a:p>
        </p:txBody>
      </p:sp>
      <p:sp>
        <p:nvSpPr>
          <p:cNvPr id="5" name="Slide Number Placeholder 4"/>
          <p:cNvSpPr>
            <a:spLocks noGrp="1"/>
          </p:cNvSpPr>
          <p:nvPr>
            <p:ph type="sldNum" idx="11"/>
          </p:nvPr>
        </p:nvSpPr>
        <p:spPr/>
        <p:txBody>
          <a:bodyPr/>
          <a:lstStyle>
            <a:lvl1pPr>
              <a:defRPr/>
            </a:lvl1pPr>
          </a:lstStyle>
          <a:p>
            <a:fld id="{584813E0-1E6C-4E7F-B37B-3303256CE4B4}"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idx="10"/>
          </p:nvPr>
        </p:nvSpPr>
        <p:spPr/>
        <p:txBody>
          <a:bodyPr/>
          <a:lstStyle>
            <a:lvl1pPr>
              <a:defRPr/>
            </a:lvl1pPr>
          </a:lstStyle>
          <a:p>
            <a:r>
              <a:rPr lang="ru-RU"/>
              <a:t>31.3.14</a:t>
            </a:r>
          </a:p>
        </p:txBody>
      </p:sp>
      <p:sp>
        <p:nvSpPr>
          <p:cNvPr id="6" name="Slide Number Placeholder 5"/>
          <p:cNvSpPr>
            <a:spLocks noGrp="1"/>
          </p:cNvSpPr>
          <p:nvPr>
            <p:ph type="sldNum" idx="11"/>
          </p:nvPr>
        </p:nvSpPr>
        <p:spPr/>
        <p:txBody>
          <a:bodyPr/>
          <a:lstStyle>
            <a:lvl1pPr>
              <a:defRPr/>
            </a:lvl1pPr>
          </a:lstStyle>
          <a:p>
            <a:fld id="{2113ACC6-2A90-472A-A379-071BC802BA93}"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idx="10"/>
          </p:nvPr>
        </p:nvSpPr>
        <p:spPr/>
        <p:txBody>
          <a:bodyPr/>
          <a:lstStyle>
            <a:lvl1pPr>
              <a:defRPr/>
            </a:lvl1pPr>
          </a:lstStyle>
          <a:p>
            <a:r>
              <a:rPr lang="ru-RU"/>
              <a:t>31.3.14</a:t>
            </a:r>
          </a:p>
        </p:txBody>
      </p:sp>
      <p:sp>
        <p:nvSpPr>
          <p:cNvPr id="8" name="Slide Number Placeholder 7"/>
          <p:cNvSpPr>
            <a:spLocks noGrp="1"/>
          </p:cNvSpPr>
          <p:nvPr>
            <p:ph type="sldNum" idx="11"/>
          </p:nvPr>
        </p:nvSpPr>
        <p:spPr/>
        <p:txBody>
          <a:bodyPr/>
          <a:lstStyle>
            <a:lvl1pPr>
              <a:defRPr/>
            </a:lvl1pPr>
          </a:lstStyle>
          <a:p>
            <a:fld id="{910CE7F2-D267-4E53-941F-B560EDDA9C8D}"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idx="10"/>
          </p:nvPr>
        </p:nvSpPr>
        <p:spPr/>
        <p:txBody>
          <a:bodyPr/>
          <a:lstStyle>
            <a:lvl1pPr>
              <a:defRPr/>
            </a:lvl1pPr>
          </a:lstStyle>
          <a:p>
            <a:r>
              <a:rPr lang="ru-RU"/>
              <a:t>31.3.14</a:t>
            </a:r>
          </a:p>
        </p:txBody>
      </p:sp>
      <p:sp>
        <p:nvSpPr>
          <p:cNvPr id="4" name="Slide Number Placeholder 3"/>
          <p:cNvSpPr>
            <a:spLocks noGrp="1"/>
          </p:cNvSpPr>
          <p:nvPr>
            <p:ph type="sldNum" idx="11"/>
          </p:nvPr>
        </p:nvSpPr>
        <p:spPr/>
        <p:txBody>
          <a:bodyPr/>
          <a:lstStyle>
            <a:lvl1pPr>
              <a:defRPr/>
            </a:lvl1pPr>
          </a:lstStyle>
          <a:p>
            <a:fld id="{7FD954A7-D241-49A7-93F5-EFD6540C55E1}"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ru-RU"/>
              <a:t>31.3.14</a:t>
            </a:r>
          </a:p>
        </p:txBody>
      </p:sp>
      <p:sp>
        <p:nvSpPr>
          <p:cNvPr id="3" name="Slide Number Placeholder 2"/>
          <p:cNvSpPr>
            <a:spLocks noGrp="1"/>
          </p:cNvSpPr>
          <p:nvPr>
            <p:ph type="sldNum" idx="11"/>
          </p:nvPr>
        </p:nvSpPr>
        <p:spPr/>
        <p:txBody>
          <a:bodyPr/>
          <a:lstStyle>
            <a:lvl1pPr>
              <a:defRPr/>
            </a:lvl1pPr>
          </a:lstStyle>
          <a:p>
            <a:fld id="{276562E6-1957-4A30-B975-CA3975747C21}"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ru-RU"/>
              <a:t>31.3.14</a:t>
            </a:r>
          </a:p>
        </p:txBody>
      </p:sp>
      <p:sp>
        <p:nvSpPr>
          <p:cNvPr id="6" name="Slide Number Placeholder 5"/>
          <p:cNvSpPr>
            <a:spLocks noGrp="1"/>
          </p:cNvSpPr>
          <p:nvPr>
            <p:ph type="sldNum" idx="11"/>
          </p:nvPr>
        </p:nvSpPr>
        <p:spPr/>
        <p:txBody>
          <a:bodyPr/>
          <a:lstStyle>
            <a:lvl1pPr>
              <a:defRPr/>
            </a:lvl1pPr>
          </a:lstStyle>
          <a:p>
            <a:fld id="{72C80D8B-D198-4B8F-80CE-193D6AA99F34}"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ru-RU"/>
              <a:t>31.3.14</a:t>
            </a:r>
          </a:p>
        </p:txBody>
      </p:sp>
      <p:sp>
        <p:nvSpPr>
          <p:cNvPr id="6" name="Slide Number Placeholder 5"/>
          <p:cNvSpPr>
            <a:spLocks noGrp="1"/>
          </p:cNvSpPr>
          <p:nvPr>
            <p:ph type="sldNum" idx="11"/>
          </p:nvPr>
        </p:nvSpPr>
        <p:spPr/>
        <p:txBody>
          <a:bodyPr/>
          <a:lstStyle>
            <a:lvl1pPr>
              <a:defRPr/>
            </a:lvl1pPr>
          </a:lstStyle>
          <a:p>
            <a:fld id="{6D89C362-91C8-4211-80A6-D3A8EE6B96A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AutoShape 1"/>
          <p:cNvSpPr>
            <a:spLocks noChangeArrowheads="1"/>
          </p:cNvSpPr>
          <p:nvPr/>
        </p:nvSpPr>
        <p:spPr bwMode="auto">
          <a:xfrm>
            <a:off x="228600" y="228600"/>
            <a:ext cx="8694738" cy="2468563"/>
          </a:xfrm>
          <a:prstGeom prst="roundRect">
            <a:avLst>
              <a:gd name="adj" fmla="val 16667"/>
            </a:avLst>
          </a:prstGeom>
          <a:gradFill rotWithShape="0">
            <a:gsLst>
              <a:gs pos="0">
                <a:srgbClr val="0293E0"/>
              </a:gs>
              <a:gs pos="100000">
                <a:srgbClr val="83D3FE"/>
              </a:gs>
            </a:gsLst>
            <a:lin ang="5400000" scaled="1"/>
          </a:gradFill>
          <a:ln w="15840">
            <a:noFill/>
            <a:round/>
            <a:headEnd/>
            <a:tailEnd/>
          </a:ln>
          <a:effectLst/>
        </p:spPr>
        <p:txBody>
          <a:bodyPr wrap="none" anchor="ctr"/>
          <a:lstStyle/>
          <a:p>
            <a:endParaRPr lang="ru-RU"/>
          </a:p>
        </p:txBody>
      </p:sp>
      <p:grpSp>
        <p:nvGrpSpPr>
          <p:cNvPr id="1026" name="Group 2"/>
          <p:cNvGrpSpPr>
            <a:grpSpLocks/>
          </p:cNvGrpSpPr>
          <p:nvPr/>
        </p:nvGrpSpPr>
        <p:grpSpPr bwMode="auto">
          <a:xfrm>
            <a:off x="211138" y="1679575"/>
            <a:ext cx="8721725" cy="1327150"/>
            <a:chOff x="133" y="1058"/>
            <a:chExt cx="5494" cy="836"/>
          </a:xfrm>
        </p:grpSpPr>
        <p:sp>
          <p:nvSpPr>
            <p:cNvPr id="1027" name="Freeform 3"/>
            <p:cNvSpPr>
              <a:spLocks noChangeArrowheads="1"/>
            </p:cNvSpPr>
            <p:nvPr/>
          </p:nvSpPr>
          <p:spPr bwMode="auto">
            <a:xfrm>
              <a:off x="3809" y="1149"/>
              <a:ext cx="1811" cy="448"/>
            </a:xfrm>
            <a:custGeom>
              <a:avLst/>
              <a:gdLst>
                <a:gd name="G0" fmla="+- 2706 0 0"/>
                <a:gd name="G1" fmla="+- 640 0 0"/>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8999"/>
              </a:srgbClr>
            </a:solidFill>
            <a:ln w="9360">
              <a:noFill/>
              <a:round/>
              <a:headEnd/>
              <a:tailEnd/>
            </a:ln>
            <a:effectLst/>
          </p:spPr>
          <p:txBody>
            <a:bodyPr wrap="none" anchor="ctr"/>
            <a:lstStyle/>
            <a:p>
              <a:endParaRPr lang="ru-RU"/>
            </a:p>
          </p:txBody>
        </p:sp>
        <p:sp>
          <p:nvSpPr>
            <p:cNvPr id="1028" name="Freeform 4"/>
            <p:cNvSpPr>
              <a:spLocks noChangeArrowheads="1"/>
            </p:cNvSpPr>
            <p:nvPr/>
          </p:nvSpPr>
          <p:spPr bwMode="auto">
            <a:xfrm>
              <a:off x="1650" y="1069"/>
              <a:ext cx="3491" cy="534"/>
            </a:xfrm>
            <a:custGeom>
              <a:avLst/>
              <a:gdLst>
                <a:gd name="G0" fmla="+- 5216 0 0"/>
                <a:gd name="G1" fmla="+- 762 0 0"/>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39999"/>
              </a:srgbClr>
            </a:solidFill>
            <a:ln w="9360">
              <a:noFill/>
              <a:round/>
              <a:headEnd/>
              <a:tailEnd/>
            </a:ln>
            <a:effectLst/>
          </p:spPr>
          <p:txBody>
            <a:bodyPr wrap="none" anchor="ctr"/>
            <a:lstStyle/>
            <a:p>
              <a:endParaRPr lang="ru-RU"/>
            </a:p>
          </p:txBody>
        </p:sp>
        <p:sp>
          <p:nvSpPr>
            <p:cNvPr id="1029" name="Freeform 5"/>
            <p:cNvSpPr>
              <a:spLocks noChangeArrowheads="1"/>
            </p:cNvSpPr>
            <p:nvPr/>
          </p:nvSpPr>
          <p:spPr bwMode="auto">
            <a:xfrm>
              <a:off x="1782" y="1076"/>
              <a:ext cx="3443" cy="487"/>
            </a:xfrm>
            <a:custGeom>
              <a:avLst/>
              <a:gdLst>
                <a:gd name="G0" fmla="+- 5144 0 0"/>
                <a:gd name="G1" fmla="+- 694 0 0"/>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a:solidFill>
                <a:srgbClr val="FFFFFF"/>
              </a:solidFill>
              <a:round/>
              <a:headEnd/>
              <a:tailEnd/>
            </a:ln>
            <a:effectLst/>
          </p:spPr>
          <p:txBody>
            <a:bodyPr wrap="none" anchor="ctr"/>
            <a:lstStyle/>
            <a:p>
              <a:endParaRPr lang="ru-RU"/>
            </a:p>
          </p:txBody>
        </p:sp>
        <p:sp>
          <p:nvSpPr>
            <p:cNvPr id="1030" name="Freeform 6"/>
            <p:cNvSpPr>
              <a:spLocks noChangeArrowheads="1"/>
            </p:cNvSpPr>
            <p:nvPr/>
          </p:nvSpPr>
          <p:spPr bwMode="auto">
            <a:xfrm>
              <a:off x="3534" y="1068"/>
              <a:ext cx="2083" cy="409"/>
            </a:xfrm>
            <a:custGeom>
              <a:avLst/>
              <a:gdLst>
                <a:gd name="G0" fmla="+- 3112 0 0"/>
                <a:gd name="G1" fmla="+- 584 0 0"/>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a:solidFill>
                <a:srgbClr val="FFFFFF"/>
              </a:solidFill>
              <a:round/>
              <a:headEnd/>
              <a:tailEnd/>
            </a:ln>
            <a:effectLst/>
          </p:spPr>
          <p:txBody>
            <a:bodyPr wrap="none" anchor="ctr"/>
            <a:lstStyle/>
            <a:p>
              <a:endParaRPr lang="ru-RU"/>
            </a:p>
          </p:txBody>
        </p:sp>
        <p:sp>
          <p:nvSpPr>
            <p:cNvPr id="1031" name="Freeform 7"/>
            <p:cNvSpPr>
              <a:spLocks noChangeArrowheads="1"/>
            </p:cNvSpPr>
            <p:nvPr/>
          </p:nvSpPr>
          <p:spPr bwMode="auto">
            <a:xfrm>
              <a:off x="133" y="1058"/>
              <a:ext cx="5494" cy="836"/>
            </a:xfrm>
            <a:custGeom>
              <a:avLst/>
              <a:gdLst>
                <a:gd name="G0" fmla="+- 8196 0 0"/>
                <a:gd name="G1" fmla="+- 1192 0 0"/>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noFill/>
            <a:ln w="9360">
              <a:noFill/>
              <a:round/>
              <a:headEnd/>
              <a:tailEnd/>
            </a:ln>
            <a:effectLst/>
          </p:spPr>
          <p:txBody>
            <a:bodyPr wrap="none" anchor="ctr"/>
            <a:lstStyle/>
            <a:p>
              <a:endParaRPr lang="ru-RU"/>
            </a:p>
          </p:txBody>
        </p:sp>
      </p:grpSp>
      <p:sp>
        <p:nvSpPr>
          <p:cNvPr id="1032" name="AutoShape 8"/>
          <p:cNvSpPr>
            <a:spLocks noChangeArrowheads="1"/>
          </p:cNvSpPr>
          <p:nvPr/>
        </p:nvSpPr>
        <p:spPr bwMode="auto">
          <a:xfrm>
            <a:off x="228600" y="228600"/>
            <a:ext cx="8694738" cy="6034088"/>
          </a:xfrm>
          <a:prstGeom prst="roundRect">
            <a:avLst>
              <a:gd name="adj" fmla="val 16667"/>
            </a:avLst>
          </a:prstGeom>
          <a:gradFill rotWithShape="0">
            <a:gsLst>
              <a:gs pos="0">
                <a:srgbClr val="0293E0"/>
              </a:gs>
              <a:gs pos="100000">
                <a:srgbClr val="83D3FE"/>
              </a:gs>
            </a:gsLst>
            <a:lin ang="5400000" scaled="1"/>
          </a:gradFill>
          <a:ln w="15840">
            <a:noFill/>
            <a:round/>
            <a:headEnd/>
            <a:tailEnd/>
          </a:ln>
          <a:effectLst/>
        </p:spPr>
        <p:txBody>
          <a:bodyPr wrap="none" anchor="ctr"/>
          <a:lstStyle/>
          <a:p>
            <a:endParaRPr lang="ru-RU"/>
          </a:p>
        </p:txBody>
      </p:sp>
      <p:grpSp>
        <p:nvGrpSpPr>
          <p:cNvPr id="1033" name="Group 9"/>
          <p:cNvGrpSpPr>
            <a:grpSpLocks/>
          </p:cNvGrpSpPr>
          <p:nvPr/>
        </p:nvGrpSpPr>
        <p:grpSpPr bwMode="auto">
          <a:xfrm>
            <a:off x="211138" y="5354638"/>
            <a:ext cx="8721725" cy="1330325"/>
            <a:chOff x="133" y="3373"/>
            <a:chExt cx="5494" cy="838"/>
          </a:xfrm>
        </p:grpSpPr>
        <p:sp>
          <p:nvSpPr>
            <p:cNvPr id="1034" name="Freeform 10"/>
            <p:cNvSpPr>
              <a:spLocks noChangeArrowheads="1"/>
            </p:cNvSpPr>
            <p:nvPr/>
          </p:nvSpPr>
          <p:spPr bwMode="auto">
            <a:xfrm>
              <a:off x="3814" y="3464"/>
              <a:ext cx="1813" cy="449"/>
            </a:xfrm>
            <a:custGeom>
              <a:avLst/>
              <a:gdLst>
                <a:gd name="G0" fmla="+- 2706 0 0"/>
                <a:gd name="G1" fmla="+- 640 0 0"/>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8999"/>
              </a:srgbClr>
            </a:solidFill>
            <a:ln w="9360">
              <a:noFill/>
              <a:round/>
              <a:headEnd/>
              <a:tailEnd/>
            </a:ln>
            <a:effectLst/>
          </p:spPr>
          <p:txBody>
            <a:bodyPr wrap="none" anchor="ctr"/>
            <a:lstStyle/>
            <a:p>
              <a:endParaRPr lang="ru-RU"/>
            </a:p>
          </p:txBody>
        </p:sp>
        <p:sp>
          <p:nvSpPr>
            <p:cNvPr id="1035" name="Freeform 11"/>
            <p:cNvSpPr>
              <a:spLocks noChangeArrowheads="1"/>
            </p:cNvSpPr>
            <p:nvPr/>
          </p:nvSpPr>
          <p:spPr bwMode="auto">
            <a:xfrm>
              <a:off x="1652" y="3383"/>
              <a:ext cx="3496" cy="535"/>
            </a:xfrm>
            <a:custGeom>
              <a:avLst/>
              <a:gdLst>
                <a:gd name="G0" fmla="+- 5216 0 0"/>
                <a:gd name="G1" fmla="+- 762 0 0"/>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39999"/>
              </a:srgbClr>
            </a:solidFill>
            <a:ln w="9360">
              <a:noFill/>
              <a:round/>
              <a:headEnd/>
              <a:tailEnd/>
            </a:ln>
            <a:effectLst/>
          </p:spPr>
          <p:txBody>
            <a:bodyPr wrap="none" anchor="ctr"/>
            <a:lstStyle/>
            <a:p>
              <a:endParaRPr lang="ru-RU"/>
            </a:p>
          </p:txBody>
        </p:sp>
        <p:sp>
          <p:nvSpPr>
            <p:cNvPr id="1036" name="Freeform 12"/>
            <p:cNvSpPr>
              <a:spLocks noChangeArrowheads="1"/>
            </p:cNvSpPr>
            <p:nvPr/>
          </p:nvSpPr>
          <p:spPr bwMode="auto">
            <a:xfrm>
              <a:off x="1784" y="3391"/>
              <a:ext cx="3448" cy="487"/>
            </a:xfrm>
            <a:custGeom>
              <a:avLst/>
              <a:gdLst>
                <a:gd name="G0" fmla="+- 5144 0 0"/>
                <a:gd name="G1" fmla="+- 694 0 0"/>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a:solidFill>
                <a:srgbClr val="FFFFFF"/>
              </a:solidFill>
              <a:round/>
              <a:headEnd/>
              <a:tailEnd/>
            </a:ln>
            <a:effectLst/>
          </p:spPr>
          <p:txBody>
            <a:bodyPr wrap="none" anchor="ctr"/>
            <a:lstStyle/>
            <a:p>
              <a:endParaRPr lang="ru-RU"/>
            </a:p>
          </p:txBody>
        </p:sp>
        <p:sp>
          <p:nvSpPr>
            <p:cNvPr id="1037" name="Freeform 13"/>
            <p:cNvSpPr>
              <a:spLocks noChangeArrowheads="1"/>
            </p:cNvSpPr>
            <p:nvPr/>
          </p:nvSpPr>
          <p:spPr bwMode="auto">
            <a:xfrm>
              <a:off x="3538" y="3383"/>
              <a:ext cx="2085" cy="410"/>
            </a:xfrm>
            <a:custGeom>
              <a:avLst/>
              <a:gdLst>
                <a:gd name="G0" fmla="+- 3112 0 0"/>
                <a:gd name="G1" fmla="+- 584 0 0"/>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a:solidFill>
                <a:srgbClr val="FFFFFF"/>
              </a:solidFill>
              <a:round/>
              <a:headEnd/>
              <a:tailEnd/>
            </a:ln>
            <a:effectLst/>
          </p:spPr>
          <p:txBody>
            <a:bodyPr wrap="none" anchor="ctr"/>
            <a:lstStyle/>
            <a:p>
              <a:endParaRPr lang="ru-RU"/>
            </a:p>
          </p:txBody>
        </p:sp>
        <p:sp>
          <p:nvSpPr>
            <p:cNvPr id="1038" name="Freeform 14"/>
            <p:cNvSpPr>
              <a:spLocks noChangeArrowheads="1"/>
            </p:cNvSpPr>
            <p:nvPr/>
          </p:nvSpPr>
          <p:spPr bwMode="auto">
            <a:xfrm>
              <a:off x="133" y="3373"/>
              <a:ext cx="5494" cy="838"/>
            </a:xfrm>
            <a:custGeom>
              <a:avLst/>
              <a:gdLst>
                <a:gd name="G0" fmla="+- 8196 0 0"/>
                <a:gd name="G1" fmla="+- 1192 0 0"/>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noFill/>
            <a:ln w="9360">
              <a:noFill/>
              <a:round/>
              <a:headEnd/>
              <a:tailEnd/>
            </a:ln>
            <a:effectLst/>
          </p:spPr>
          <p:txBody>
            <a:bodyPr wrap="none" anchor="ctr"/>
            <a:lstStyle/>
            <a:p>
              <a:endParaRPr lang="ru-RU"/>
            </a:p>
          </p:txBody>
        </p:sp>
      </p:grpSp>
      <p:sp>
        <p:nvSpPr>
          <p:cNvPr id="1039" name="Rectangle 15"/>
          <p:cNvSpPr>
            <a:spLocks noGrp="1" noChangeArrowheads="1"/>
          </p:cNvSpPr>
          <p:nvPr>
            <p:ph type="title"/>
          </p:nvPr>
        </p:nvSpPr>
        <p:spPr bwMode="auto">
          <a:xfrm>
            <a:off x="685800" y="1600200"/>
            <a:ext cx="7770813" cy="1778000"/>
          </a:xfrm>
          <a:prstGeom prst="rect">
            <a:avLst/>
          </a:prstGeom>
          <a:noFill/>
          <a:ln w="9525">
            <a:noFill/>
            <a:round/>
            <a:headEnd/>
            <a:tailEnd/>
          </a:ln>
          <a:effectLst/>
        </p:spPr>
        <p:txBody>
          <a:bodyPr vert="horz" wrap="square" lIns="90000" tIns="45000" rIns="90000" bIns="45000" numCol="1" anchor="b" anchorCtr="0" compatLnSpc="1">
            <a:prstTxWarp prst="textNoShape">
              <a:avLst/>
            </a:prstTxWarp>
          </a:bodyPr>
          <a:lstStyle/>
          <a:p>
            <a:pPr lvl="0"/>
            <a:r>
              <a:rPr lang="en-GB" smtClean="0"/>
              <a:t>Для правки текста заголовка щелкните мышьюОбразец заголовка</a:t>
            </a:r>
          </a:p>
        </p:txBody>
      </p:sp>
      <p:sp>
        <p:nvSpPr>
          <p:cNvPr id="1040" name="Rectangle 16"/>
          <p:cNvSpPr>
            <a:spLocks noGrp="1" noChangeArrowheads="1"/>
          </p:cNvSpPr>
          <p:nvPr>
            <p:ph type="dt"/>
          </p:nvPr>
        </p:nvSpPr>
        <p:spPr bwMode="auto">
          <a:xfrm>
            <a:off x="5164138" y="6249988"/>
            <a:ext cx="3784600" cy="363537"/>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 pos="2171700" algn="l"/>
                <a:tab pos="2895600" algn="l"/>
                <a:tab pos="3619500" algn="l"/>
              </a:tabLst>
              <a:defRPr>
                <a:solidFill>
                  <a:srgbClr val="000000"/>
                </a:solidFill>
                <a:latin typeface="+mn-lt"/>
              </a:defRPr>
            </a:lvl1pPr>
          </a:lstStyle>
          <a:p>
            <a:r>
              <a:rPr lang="ru-RU"/>
              <a:t>31.3.14</a:t>
            </a:r>
          </a:p>
        </p:txBody>
      </p:sp>
      <p:sp>
        <p:nvSpPr>
          <p:cNvPr id="1041" name="Text Box 17"/>
          <p:cNvSpPr txBox="1">
            <a:spLocks noChangeArrowheads="1"/>
          </p:cNvSpPr>
          <p:nvPr/>
        </p:nvSpPr>
        <p:spPr bwMode="auto">
          <a:xfrm>
            <a:off x="193675" y="6249988"/>
            <a:ext cx="3786188" cy="365125"/>
          </a:xfrm>
          <a:prstGeom prst="rect">
            <a:avLst/>
          </a:prstGeom>
          <a:noFill/>
          <a:ln w="9525">
            <a:noFill/>
            <a:round/>
            <a:headEnd/>
            <a:tailEnd/>
          </a:ln>
          <a:effectLst/>
        </p:spPr>
        <p:txBody>
          <a:bodyPr wrap="none" anchor="ctr"/>
          <a:lstStyle/>
          <a:p>
            <a:endParaRPr lang="ru-RU"/>
          </a:p>
        </p:txBody>
      </p:sp>
      <p:sp>
        <p:nvSpPr>
          <p:cNvPr id="1042" name="Rectangle 18"/>
          <p:cNvSpPr>
            <a:spLocks noGrp="1" noChangeArrowheads="1"/>
          </p:cNvSpPr>
          <p:nvPr>
            <p:ph type="sldNum"/>
          </p:nvPr>
        </p:nvSpPr>
        <p:spPr bwMode="auto">
          <a:xfrm>
            <a:off x="3990975" y="6249988"/>
            <a:ext cx="1160463" cy="363537"/>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Lst>
              <a:defRPr>
                <a:solidFill>
                  <a:srgbClr val="000000"/>
                </a:solidFill>
                <a:latin typeface="+mn-lt"/>
              </a:defRPr>
            </a:lvl1pPr>
          </a:lstStyle>
          <a:p>
            <a:fld id="{17CEBB23-744E-4C72-A527-7CA5AED119DC}" type="slidenum">
              <a:rPr lang="ru-RU"/>
              <a:pPr/>
              <a:t>‹#›</a:t>
            </a:fld>
            <a:endParaRPr lang="ru-RU"/>
          </a:p>
        </p:txBody>
      </p:sp>
      <p:sp>
        <p:nvSpPr>
          <p:cNvPr id="1043" name="Rectangle 19"/>
          <p:cNvSpPr>
            <a:spLocks noGrp="1" noChangeArrowheads="1"/>
          </p:cNvSpPr>
          <p:nvPr>
            <p:ph type="body" idx="1"/>
          </p:nvPr>
        </p:nvSpPr>
        <p:spPr bwMode="auto">
          <a:xfrm>
            <a:off x="457200" y="1604963"/>
            <a:ext cx="8228013"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hf sldNum="0" hdr="0" ftr="0"/>
  <p:txStyles>
    <p:titleStyle>
      <a:lvl1pPr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2pPr>
      <a:lvl3pPr marL="1143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3pPr>
      <a:lvl4pPr marL="1600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4pPr>
      <a:lvl5pPr marL="20574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9pPr>
    </p:titleStyle>
    <p:bodyStyle>
      <a:lvl1pPr marL="342900" indent="-342900" algn="l" defTabSz="449263" rtl="0" fontAlgn="base">
        <a:lnSpc>
          <a:spcPct val="102000"/>
        </a:lnSpc>
        <a:spcBef>
          <a:spcPct val="0"/>
        </a:spcBef>
        <a:spcAft>
          <a:spcPts val="1425"/>
        </a:spcAft>
        <a:buClr>
          <a:srgbClr val="000000"/>
        </a:buClr>
        <a:buSzPct val="100000"/>
        <a:buFont typeface="Times New Roman" pitchFamily="16" charset="0"/>
        <a:defRPr sz="2400">
          <a:solidFill>
            <a:srgbClr val="073E87"/>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itchFamily="16" charset="0"/>
        <a:defRPr sz="2000">
          <a:solidFill>
            <a:srgbClr val="073E87"/>
          </a:solidFill>
          <a:latin typeface="+mn-lt"/>
          <a:ea typeface="+mn-ea"/>
        </a:defRPr>
      </a:lvl2pPr>
      <a:lvl3pPr marL="1143000" indent="-228600" algn="l" defTabSz="449263" rtl="0" fontAlgn="base">
        <a:lnSpc>
          <a:spcPct val="102000"/>
        </a:lnSpc>
        <a:spcBef>
          <a:spcPct val="0"/>
        </a:spcBef>
        <a:spcAft>
          <a:spcPts val="850"/>
        </a:spcAft>
        <a:buClr>
          <a:srgbClr val="000000"/>
        </a:buClr>
        <a:buSzPct val="100000"/>
        <a:buFont typeface="Times New Roman" pitchFamily="16" charset="0"/>
        <a:defRPr>
          <a:solidFill>
            <a:srgbClr val="073E87"/>
          </a:solidFill>
          <a:latin typeface="+mn-lt"/>
          <a:ea typeface="+mn-ea"/>
        </a:defRPr>
      </a:lvl3pPr>
      <a:lvl4pPr marL="1600200" indent="-228600" algn="l" defTabSz="449263" rtl="0" fontAlgn="base">
        <a:lnSpc>
          <a:spcPct val="102000"/>
        </a:lnSpc>
        <a:spcBef>
          <a:spcPct val="0"/>
        </a:spcBef>
        <a:spcAft>
          <a:spcPts val="575"/>
        </a:spcAft>
        <a:buClr>
          <a:srgbClr val="000000"/>
        </a:buClr>
        <a:buSzPct val="100000"/>
        <a:buFont typeface="Times New Roman" pitchFamily="16" charset="0"/>
        <a:defRPr sz="1600">
          <a:solidFill>
            <a:srgbClr val="073E87"/>
          </a:solidFill>
          <a:latin typeface="+mn-lt"/>
          <a:ea typeface="+mn-ea"/>
        </a:defRPr>
      </a:lvl4pPr>
      <a:lvl5pPr marL="20574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73E87"/>
          </a:solidFill>
          <a:latin typeface="+mn-lt"/>
          <a:ea typeface="+mn-ea"/>
        </a:defRPr>
      </a:lvl5pPr>
      <a:lvl6pPr marL="25146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73E87"/>
          </a:solidFill>
          <a:latin typeface="+mn-lt"/>
          <a:ea typeface="+mn-ea"/>
        </a:defRPr>
      </a:lvl6pPr>
      <a:lvl7pPr marL="29718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73E87"/>
          </a:solidFill>
          <a:latin typeface="+mn-lt"/>
          <a:ea typeface="+mn-ea"/>
        </a:defRPr>
      </a:lvl7pPr>
      <a:lvl8pPr marL="34290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73E87"/>
          </a:solidFill>
          <a:latin typeface="+mn-lt"/>
          <a:ea typeface="+mn-ea"/>
        </a:defRPr>
      </a:lvl8pPr>
      <a:lvl9pPr marL="38862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73E87"/>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228600" y="228600"/>
            <a:ext cx="8694738" cy="2468563"/>
          </a:xfrm>
          <a:prstGeom prst="roundRect">
            <a:avLst>
              <a:gd name="adj" fmla="val 16667"/>
            </a:avLst>
          </a:prstGeom>
          <a:gradFill rotWithShape="0">
            <a:gsLst>
              <a:gs pos="0">
                <a:srgbClr val="0293E0"/>
              </a:gs>
              <a:gs pos="100000">
                <a:srgbClr val="83D3FE"/>
              </a:gs>
            </a:gsLst>
            <a:lin ang="5400000" scaled="1"/>
          </a:gradFill>
          <a:ln w="15840">
            <a:noFill/>
            <a:round/>
            <a:headEnd/>
            <a:tailEnd/>
          </a:ln>
          <a:effectLst/>
        </p:spPr>
        <p:txBody>
          <a:bodyPr wrap="none" anchor="ctr"/>
          <a:lstStyle/>
          <a:p>
            <a:endParaRPr lang="ru-RU"/>
          </a:p>
        </p:txBody>
      </p:sp>
      <p:grpSp>
        <p:nvGrpSpPr>
          <p:cNvPr id="2050" name="Group 2"/>
          <p:cNvGrpSpPr>
            <a:grpSpLocks/>
          </p:cNvGrpSpPr>
          <p:nvPr/>
        </p:nvGrpSpPr>
        <p:grpSpPr bwMode="auto">
          <a:xfrm>
            <a:off x="211138" y="1679575"/>
            <a:ext cx="8721725" cy="1327150"/>
            <a:chOff x="133" y="1058"/>
            <a:chExt cx="5494" cy="836"/>
          </a:xfrm>
        </p:grpSpPr>
        <p:sp>
          <p:nvSpPr>
            <p:cNvPr id="2051" name="Freeform 3"/>
            <p:cNvSpPr>
              <a:spLocks noChangeArrowheads="1"/>
            </p:cNvSpPr>
            <p:nvPr/>
          </p:nvSpPr>
          <p:spPr bwMode="auto">
            <a:xfrm>
              <a:off x="3809" y="1149"/>
              <a:ext cx="1811" cy="448"/>
            </a:xfrm>
            <a:custGeom>
              <a:avLst/>
              <a:gdLst>
                <a:gd name="G0" fmla="+- 2706 0 0"/>
                <a:gd name="G1" fmla="+- 640 0 0"/>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8999"/>
              </a:srgbClr>
            </a:solidFill>
            <a:ln w="9360">
              <a:noFill/>
              <a:round/>
              <a:headEnd/>
              <a:tailEnd/>
            </a:ln>
            <a:effectLst/>
          </p:spPr>
          <p:txBody>
            <a:bodyPr wrap="none" anchor="ctr"/>
            <a:lstStyle/>
            <a:p>
              <a:endParaRPr lang="ru-RU"/>
            </a:p>
          </p:txBody>
        </p:sp>
        <p:sp>
          <p:nvSpPr>
            <p:cNvPr id="2052" name="Freeform 4"/>
            <p:cNvSpPr>
              <a:spLocks noChangeArrowheads="1"/>
            </p:cNvSpPr>
            <p:nvPr/>
          </p:nvSpPr>
          <p:spPr bwMode="auto">
            <a:xfrm>
              <a:off x="1650" y="1069"/>
              <a:ext cx="3491" cy="534"/>
            </a:xfrm>
            <a:custGeom>
              <a:avLst/>
              <a:gdLst>
                <a:gd name="G0" fmla="+- 5216 0 0"/>
                <a:gd name="G1" fmla="+- 762 0 0"/>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39999"/>
              </a:srgbClr>
            </a:solidFill>
            <a:ln w="9360">
              <a:noFill/>
              <a:round/>
              <a:headEnd/>
              <a:tailEnd/>
            </a:ln>
            <a:effectLst/>
          </p:spPr>
          <p:txBody>
            <a:bodyPr wrap="none" anchor="ctr"/>
            <a:lstStyle/>
            <a:p>
              <a:endParaRPr lang="ru-RU"/>
            </a:p>
          </p:txBody>
        </p:sp>
        <p:sp>
          <p:nvSpPr>
            <p:cNvPr id="2053" name="Freeform 5"/>
            <p:cNvSpPr>
              <a:spLocks noChangeArrowheads="1"/>
            </p:cNvSpPr>
            <p:nvPr/>
          </p:nvSpPr>
          <p:spPr bwMode="auto">
            <a:xfrm>
              <a:off x="1782" y="1076"/>
              <a:ext cx="3443" cy="487"/>
            </a:xfrm>
            <a:custGeom>
              <a:avLst/>
              <a:gdLst>
                <a:gd name="G0" fmla="+- 5144 0 0"/>
                <a:gd name="G1" fmla="+- 694 0 0"/>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a:solidFill>
                <a:srgbClr val="FFFFFF"/>
              </a:solidFill>
              <a:round/>
              <a:headEnd/>
              <a:tailEnd/>
            </a:ln>
            <a:effectLst/>
          </p:spPr>
          <p:txBody>
            <a:bodyPr wrap="none" anchor="ctr"/>
            <a:lstStyle/>
            <a:p>
              <a:endParaRPr lang="ru-RU"/>
            </a:p>
          </p:txBody>
        </p:sp>
        <p:sp>
          <p:nvSpPr>
            <p:cNvPr id="2054" name="Freeform 6"/>
            <p:cNvSpPr>
              <a:spLocks noChangeArrowheads="1"/>
            </p:cNvSpPr>
            <p:nvPr/>
          </p:nvSpPr>
          <p:spPr bwMode="auto">
            <a:xfrm>
              <a:off x="3534" y="1068"/>
              <a:ext cx="2083" cy="409"/>
            </a:xfrm>
            <a:custGeom>
              <a:avLst/>
              <a:gdLst>
                <a:gd name="G0" fmla="+- 3112 0 0"/>
                <a:gd name="G1" fmla="+- 584 0 0"/>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a:solidFill>
                <a:srgbClr val="FFFFFF"/>
              </a:solidFill>
              <a:round/>
              <a:headEnd/>
              <a:tailEnd/>
            </a:ln>
            <a:effectLst/>
          </p:spPr>
          <p:txBody>
            <a:bodyPr wrap="none" anchor="ctr"/>
            <a:lstStyle/>
            <a:p>
              <a:endParaRPr lang="ru-RU"/>
            </a:p>
          </p:txBody>
        </p:sp>
        <p:sp>
          <p:nvSpPr>
            <p:cNvPr id="2055" name="Freeform 7"/>
            <p:cNvSpPr>
              <a:spLocks noChangeArrowheads="1"/>
            </p:cNvSpPr>
            <p:nvPr/>
          </p:nvSpPr>
          <p:spPr bwMode="auto">
            <a:xfrm>
              <a:off x="133" y="1058"/>
              <a:ext cx="5494" cy="836"/>
            </a:xfrm>
            <a:custGeom>
              <a:avLst/>
              <a:gdLst>
                <a:gd name="G0" fmla="+- 8196 0 0"/>
                <a:gd name="G1" fmla="+- 1192 0 0"/>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noFill/>
            <a:ln w="9360">
              <a:noFill/>
              <a:round/>
              <a:headEnd/>
              <a:tailEnd/>
            </a:ln>
            <a:effectLst/>
          </p:spPr>
          <p:txBody>
            <a:bodyPr wrap="none" anchor="ctr"/>
            <a:lstStyle/>
            <a:p>
              <a:endParaRPr lang="ru-RU"/>
            </a:p>
          </p:txBody>
        </p:sp>
      </p:grpSp>
      <p:sp>
        <p:nvSpPr>
          <p:cNvPr id="2056" name="AutoShape 8"/>
          <p:cNvSpPr>
            <a:spLocks noChangeArrowheads="1"/>
          </p:cNvSpPr>
          <p:nvPr/>
        </p:nvSpPr>
        <p:spPr bwMode="auto">
          <a:xfrm>
            <a:off x="228600" y="228600"/>
            <a:ext cx="8694738" cy="1425575"/>
          </a:xfrm>
          <a:prstGeom prst="roundRect">
            <a:avLst>
              <a:gd name="adj" fmla="val 16667"/>
            </a:avLst>
          </a:prstGeom>
          <a:gradFill rotWithShape="0">
            <a:gsLst>
              <a:gs pos="0">
                <a:srgbClr val="0293E0"/>
              </a:gs>
              <a:gs pos="100000">
                <a:srgbClr val="83D3FE"/>
              </a:gs>
            </a:gsLst>
            <a:lin ang="5400000" scaled="1"/>
          </a:gradFill>
          <a:ln w="15840">
            <a:noFill/>
            <a:round/>
            <a:headEnd/>
            <a:tailEnd/>
          </a:ln>
          <a:effectLst/>
        </p:spPr>
        <p:txBody>
          <a:bodyPr wrap="none" anchor="ctr"/>
          <a:lstStyle/>
          <a:p>
            <a:endParaRPr lang="ru-RU"/>
          </a:p>
        </p:txBody>
      </p:sp>
      <p:grpSp>
        <p:nvGrpSpPr>
          <p:cNvPr id="2057" name="Group 9"/>
          <p:cNvGrpSpPr>
            <a:grpSpLocks/>
          </p:cNvGrpSpPr>
          <p:nvPr/>
        </p:nvGrpSpPr>
        <p:grpSpPr bwMode="auto">
          <a:xfrm>
            <a:off x="211138" y="714375"/>
            <a:ext cx="8721725" cy="1327150"/>
            <a:chOff x="133" y="450"/>
            <a:chExt cx="5494" cy="836"/>
          </a:xfrm>
        </p:grpSpPr>
        <p:sp>
          <p:nvSpPr>
            <p:cNvPr id="2058" name="Freeform 10"/>
            <p:cNvSpPr>
              <a:spLocks noChangeArrowheads="1"/>
            </p:cNvSpPr>
            <p:nvPr/>
          </p:nvSpPr>
          <p:spPr bwMode="auto">
            <a:xfrm>
              <a:off x="3809" y="541"/>
              <a:ext cx="1811" cy="448"/>
            </a:xfrm>
            <a:custGeom>
              <a:avLst/>
              <a:gdLst>
                <a:gd name="G0" fmla="+- 2706 0 0"/>
                <a:gd name="G1" fmla="+- 640 0 0"/>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8999"/>
              </a:srgbClr>
            </a:solidFill>
            <a:ln w="9360">
              <a:noFill/>
              <a:round/>
              <a:headEnd/>
              <a:tailEnd/>
            </a:ln>
            <a:effectLst/>
          </p:spPr>
          <p:txBody>
            <a:bodyPr wrap="none" anchor="ctr"/>
            <a:lstStyle/>
            <a:p>
              <a:endParaRPr lang="ru-RU"/>
            </a:p>
          </p:txBody>
        </p:sp>
        <p:sp>
          <p:nvSpPr>
            <p:cNvPr id="2059" name="Freeform 11"/>
            <p:cNvSpPr>
              <a:spLocks noChangeArrowheads="1"/>
            </p:cNvSpPr>
            <p:nvPr/>
          </p:nvSpPr>
          <p:spPr bwMode="auto">
            <a:xfrm>
              <a:off x="1650" y="460"/>
              <a:ext cx="3491" cy="534"/>
            </a:xfrm>
            <a:custGeom>
              <a:avLst/>
              <a:gdLst>
                <a:gd name="G0" fmla="+- 5216 0 0"/>
                <a:gd name="G1" fmla="+- 762 0 0"/>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39999"/>
              </a:srgbClr>
            </a:solidFill>
            <a:ln w="9360">
              <a:noFill/>
              <a:round/>
              <a:headEnd/>
              <a:tailEnd/>
            </a:ln>
            <a:effectLst/>
          </p:spPr>
          <p:txBody>
            <a:bodyPr wrap="none" anchor="ctr"/>
            <a:lstStyle/>
            <a:p>
              <a:endParaRPr lang="ru-RU"/>
            </a:p>
          </p:txBody>
        </p:sp>
        <p:sp>
          <p:nvSpPr>
            <p:cNvPr id="2060" name="Freeform 12"/>
            <p:cNvSpPr>
              <a:spLocks noChangeArrowheads="1"/>
            </p:cNvSpPr>
            <p:nvPr/>
          </p:nvSpPr>
          <p:spPr bwMode="auto">
            <a:xfrm>
              <a:off x="1782" y="468"/>
              <a:ext cx="3443" cy="487"/>
            </a:xfrm>
            <a:custGeom>
              <a:avLst/>
              <a:gdLst>
                <a:gd name="G0" fmla="+- 5144 0 0"/>
                <a:gd name="G1" fmla="+- 694 0 0"/>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a:solidFill>
                <a:srgbClr val="FFFFFF"/>
              </a:solidFill>
              <a:round/>
              <a:headEnd/>
              <a:tailEnd/>
            </a:ln>
            <a:effectLst/>
          </p:spPr>
          <p:txBody>
            <a:bodyPr wrap="none" anchor="ctr"/>
            <a:lstStyle/>
            <a:p>
              <a:endParaRPr lang="ru-RU"/>
            </a:p>
          </p:txBody>
        </p:sp>
        <p:sp>
          <p:nvSpPr>
            <p:cNvPr id="2061" name="Freeform 13"/>
            <p:cNvSpPr>
              <a:spLocks noChangeArrowheads="1"/>
            </p:cNvSpPr>
            <p:nvPr/>
          </p:nvSpPr>
          <p:spPr bwMode="auto">
            <a:xfrm>
              <a:off x="3534" y="460"/>
              <a:ext cx="2083" cy="409"/>
            </a:xfrm>
            <a:custGeom>
              <a:avLst/>
              <a:gdLst>
                <a:gd name="G0" fmla="+- 3112 0 0"/>
                <a:gd name="G1" fmla="+- 584 0 0"/>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a:solidFill>
                <a:srgbClr val="FFFFFF"/>
              </a:solidFill>
              <a:round/>
              <a:headEnd/>
              <a:tailEnd/>
            </a:ln>
            <a:effectLst/>
          </p:spPr>
          <p:txBody>
            <a:bodyPr wrap="none" anchor="ctr"/>
            <a:lstStyle/>
            <a:p>
              <a:endParaRPr lang="ru-RU"/>
            </a:p>
          </p:txBody>
        </p:sp>
        <p:sp>
          <p:nvSpPr>
            <p:cNvPr id="2062" name="Freeform 14"/>
            <p:cNvSpPr>
              <a:spLocks noChangeArrowheads="1"/>
            </p:cNvSpPr>
            <p:nvPr/>
          </p:nvSpPr>
          <p:spPr bwMode="auto">
            <a:xfrm>
              <a:off x="133" y="450"/>
              <a:ext cx="5494" cy="836"/>
            </a:xfrm>
            <a:custGeom>
              <a:avLst/>
              <a:gdLst>
                <a:gd name="G0" fmla="+- 8196 0 0"/>
                <a:gd name="G1" fmla="+- 1192 0 0"/>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noFill/>
            <a:ln w="9360">
              <a:noFill/>
              <a:round/>
              <a:headEnd/>
              <a:tailEnd/>
            </a:ln>
            <a:effectLst/>
          </p:spPr>
          <p:txBody>
            <a:bodyPr wrap="none" anchor="ctr"/>
            <a:lstStyle/>
            <a:p>
              <a:endParaRPr lang="ru-RU"/>
            </a:p>
          </p:txBody>
        </p:sp>
      </p:grpSp>
      <p:sp>
        <p:nvSpPr>
          <p:cNvPr id="2063" name="Rectangle 15"/>
          <p:cNvSpPr>
            <a:spLocks noGrp="1" noChangeArrowheads="1"/>
          </p:cNvSpPr>
          <p:nvPr>
            <p:ph type="dt"/>
          </p:nvPr>
        </p:nvSpPr>
        <p:spPr bwMode="auto">
          <a:xfrm>
            <a:off x="5164138" y="6249988"/>
            <a:ext cx="3784600" cy="363537"/>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 pos="2171700" algn="l"/>
                <a:tab pos="2895600" algn="l"/>
                <a:tab pos="3619500" algn="l"/>
              </a:tabLst>
              <a:defRPr>
                <a:solidFill>
                  <a:srgbClr val="000000"/>
                </a:solidFill>
                <a:latin typeface="+mn-lt"/>
              </a:defRPr>
            </a:lvl1pPr>
          </a:lstStyle>
          <a:p>
            <a:r>
              <a:rPr lang="ru-RU"/>
              <a:t>31.3.14</a:t>
            </a:r>
          </a:p>
        </p:txBody>
      </p:sp>
      <p:sp>
        <p:nvSpPr>
          <p:cNvPr id="2064" name="Text Box 16"/>
          <p:cNvSpPr txBox="1">
            <a:spLocks noChangeArrowheads="1"/>
          </p:cNvSpPr>
          <p:nvPr/>
        </p:nvSpPr>
        <p:spPr bwMode="auto">
          <a:xfrm>
            <a:off x="193675" y="6249988"/>
            <a:ext cx="3786188" cy="365125"/>
          </a:xfrm>
          <a:prstGeom prst="rect">
            <a:avLst/>
          </a:prstGeom>
          <a:noFill/>
          <a:ln w="9525">
            <a:noFill/>
            <a:round/>
            <a:headEnd/>
            <a:tailEnd/>
          </a:ln>
          <a:effectLst/>
        </p:spPr>
        <p:txBody>
          <a:bodyPr wrap="none" anchor="ctr"/>
          <a:lstStyle/>
          <a:p>
            <a:endParaRPr lang="ru-RU"/>
          </a:p>
        </p:txBody>
      </p:sp>
      <p:sp>
        <p:nvSpPr>
          <p:cNvPr id="2065" name="Rectangle 17"/>
          <p:cNvSpPr>
            <a:spLocks noGrp="1" noChangeArrowheads="1"/>
          </p:cNvSpPr>
          <p:nvPr>
            <p:ph type="sldNum"/>
          </p:nvPr>
        </p:nvSpPr>
        <p:spPr bwMode="auto">
          <a:xfrm>
            <a:off x="3990975" y="6249988"/>
            <a:ext cx="1160463" cy="363537"/>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Lst>
              <a:defRPr>
                <a:solidFill>
                  <a:srgbClr val="000000"/>
                </a:solidFill>
                <a:latin typeface="+mn-lt"/>
              </a:defRPr>
            </a:lvl1pPr>
          </a:lstStyle>
          <a:p>
            <a:fld id="{3B3E4412-6164-43EF-8C6D-DBF4A7CC38AC}" type="slidenum">
              <a:rPr lang="ru-RU"/>
              <a:pPr/>
              <a:t>‹#›</a:t>
            </a:fld>
            <a:endParaRPr lang="ru-RU"/>
          </a:p>
        </p:txBody>
      </p:sp>
      <p:sp>
        <p:nvSpPr>
          <p:cNvPr id="2066" name="Rectangle 18"/>
          <p:cNvSpPr>
            <a:spLocks noGrp="1" noChangeArrowheads="1"/>
          </p:cNvSpPr>
          <p:nvPr>
            <p:ph type="title"/>
          </p:nvPr>
        </p:nvSpPr>
        <p:spPr bwMode="auto">
          <a:xfrm>
            <a:off x="457200" y="273050"/>
            <a:ext cx="8228013" cy="11430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Для правки текста заголовка щелкните мышью</a:t>
            </a:r>
          </a:p>
        </p:txBody>
      </p:sp>
      <p:sp>
        <p:nvSpPr>
          <p:cNvPr id="2067" name="Rectangle 19"/>
          <p:cNvSpPr>
            <a:spLocks noGrp="1" noChangeArrowheads="1"/>
          </p:cNvSpPr>
          <p:nvPr>
            <p:ph type="body" idx="1"/>
          </p:nvPr>
        </p:nvSpPr>
        <p:spPr bwMode="auto">
          <a:xfrm>
            <a:off x="457200" y="1604963"/>
            <a:ext cx="8228013"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2pPr>
      <a:lvl3pPr marL="1143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3pPr>
      <a:lvl4pPr marL="1600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4pPr>
      <a:lvl5pPr marL="20574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ndara" charset="0"/>
          <a:ea typeface="Microsoft YaHei" charset="-122"/>
        </a:defRPr>
      </a:lvl9pPr>
    </p:titleStyle>
    <p:bodyStyle>
      <a:lvl1pPr marL="342900" indent="-342900" algn="l" defTabSz="449263" rtl="0" fontAlgn="base">
        <a:lnSpc>
          <a:spcPct val="102000"/>
        </a:lnSpc>
        <a:spcBef>
          <a:spcPct val="0"/>
        </a:spcBef>
        <a:spcAft>
          <a:spcPts val="1425"/>
        </a:spcAft>
        <a:buClr>
          <a:srgbClr val="000000"/>
        </a:buClr>
        <a:buSzPct val="100000"/>
        <a:buFont typeface="Times New Roman" pitchFamily="16" charset="0"/>
        <a:defRPr sz="2400">
          <a:solidFill>
            <a:srgbClr val="073E87"/>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itchFamily="16" charset="0"/>
        <a:defRPr sz="2000">
          <a:solidFill>
            <a:srgbClr val="073E87"/>
          </a:solidFill>
          <a:latin typeface="+mn-lt"/>
          <a:ea typeface="+mn-ea"/>
        </a:defRPr>
      </a:lvl2pPr>
      <a:lvl3pPr marL="1143000" indent="-228600" algn="l" defTabSz="449263" rtl="0" fontAlgn="base">
        <a:lnSpc>
          <a:spcPct val="102000"/>
        </a:lnSpc>
        <a:spcBef>
          <a:spcPct val="0"/>
        </a:spcBef>
        <a:spcAft>
          <a:spcPts val="850"/>
        </a:spcAft>
        <a:buClr>
          <a:srgbClr val="000000"/>
        </a:buClr>
        <a:buSzPct val="100000"/>
        <a:buFont typeface="Times New Roman" pitchFamily="16" charset="0"/>
        <a:defRPr>
          <a:solidFill>
            <a:srgbClr val="073E87"/>
          </a:solidFill>
          <a:latin typeface="+mn-lt"/>
          <a:ea typeface="+mn-ea"/>
        </a:defRPr>
      </a:lvl3pPr>
      <a:lvl4pPr marL="1600200" indent="-228600" algn="l" defTabSz="449263" rtl="0" fontAlgn="base">
        <a:lnSpc>
          <a:spcPct val="102000"/>
        </a:lnSpc>
        <a:spcBef>
          <a:spcPct val="0"/>
        </a:spcBef>
        <a:spcAft>
          <a:spcPts val="575"/>
        </a:spcAft>
        <a:buClr>
          <a:srgbClr val="000000"/>
        </a:buClr>
        <a:buSzPct val="100000"/>
        <a:buFont typeface="Times New Roman" pitchFamily="16" charset="0"/>
        <a:defRPr sz="1600">
          <a:solidFill>
            <a:srgbClr val="073E87"/>
          </a:solidFill>
          <a:latin typeface="+mn-lt"/>
          <a:ea typeface="+mn-ea"/>
        </a:defRPr>
      </a:lvl4pPr>
      <a:lvl5pPr marL="20574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73E87"/>
          </a:solidFill>
          <a:latin typeface="+mn-lt"/>
          <a:ea typeface="+mn-ea"/>
        </a:defRPr>
      </a:lvl5pPr>
      <a:lvl6pPr marL="25146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73E87"/>
          </a:solidFill>
          <a:latin typeface="+mn-lt"/>
          <a:ea typeface="+mn-ea"/>
        </a:defRPr>
      </a:lvl6pPr>
      <a:lvl7pPr marL="29718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73E87"/>
          </a:solidFill>
          <a:latin typeface="+mn-lt"/>
          <a:ea typeface="+mn-ea"/>
        </a:defRPr>
      </a:lvl7pPr>
      <a:lvl8pPr marL="34290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73E87"/>
          </a:solidFill>
          <a:latin typeface="+mn-lt"/>
          <a:ea typeface="+mn-ea"/>
        </a:defRPr>
      </a:lvl8pPr>
      <a:lvl9pPr marL="38862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73E87"/>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1B6FD"/>
        </a:soli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413000" y="1484313"/>
            <a:ext cx="4140200" cy="2560637"/>
          </a:xfrm>
          <a:prstGeom prst="rect">
            <a:avLst/>
          </a:prstGeom>
          <a:gradFill rotWithShape="0">
            <a:gsLst>
              <a:gs pos="0">
                <a:srgbClr val="FFFFFF"/>
              </a:gs>
              <a:gs pos="100000">
                <a:srgbClr val="F4BA4A"/>
              </a:gs>
            </a:gsLst>
            <a:lin ang="5400000" scaled="1"/>
          </a:gradFill>
          <a:ln w="9360">
            <a:solidFill>
              <a:srgbClr val="F5C040"/>
            </a:solidFill>
            <a:round/>
            <a:headEnd/>
            <a:tailEnd/>
          </a:ln>
          <a:effectLst/>
        </p:spPr>
        <p:txBody>
          <a:bodyPr>
            <a:spAutoFit/>
          </a:bodyPr>
          <a:lstStyle/>
          <a:p>
            <a:pPr algn="ctr" hangingPunct="1">
              <a:lnSpc>
                <a:spcPct val="100000"/>
              </a:lnSpc>
              <a:tabLst>
                <a:tab pos="723900" algn="l"/>
                <a:tab pos="1447800" algn="l"/>
                <a:tab pos="2171700" algn="l"/>
                <a:tab pos="2895600" algn="l"/>
                <a:tab pos="3619500" algn="l"/>
              </a:tabLst>
            </a:pPr>
            <a:r>
              <a:rPr lang="ru-RU" sz="5400" b="1">
                <a:solidFill>
                  <a:srgbClr val="6B0094"/>
                </a:solidFill>
                <a:latin typeface="Candara" charset="0"/>
              </a:rPr>
              <a:t>Дети</a:t>
            </a:r>
          </a:p>
          <a:p>
            <a:pPr algn="ctr" hangingPunct="1">
              <a:lnSpc>
                <a:spcPct val="100000"/>
              </a:lnSpc>
              <a:tabLst>
                <a:tab pos="723900" algn="l"/>
                <a:tab pos="1447800" algn="l"/>
                <a:tab pos="2171700" algn="l"/>
                <a:tab pos="2895600" algn="l"/>
                <a:tab pos="3619500" algn="l"/>
              </a:tabLst>
            </a:pPr>
            <a:r>
              <a:rPr lang="ru-RU" sz="5400" b="1">
                <a:solidFill>
                  <a:srgbClr val="6B0094"/>
                </a:solidFill>
                <a:latin typeface="Candara" charset="0"/>
              </a:rPr>
              <a:t>И</a:t>
            </a:r>
          </a:p>
          <a:p>
            <a:pPr algn="ctr" hangingPunct="1">
              <a:lnSpc>
                <a:spcPct val="100000"/>
              </a:lnSpc>
              <a:tabLst>
                <a:tab pos="723900" algn="l"/>
                <a:tab pos="1447800" algn="l"/>
                <a:tab pos="2171700" algn="l"/>
                <a:tab pos="2895600" algn="l"/>
                <a:tab pos="3619500" algn="l"/>
              </a:tabLst>
            </a:pPr>
            <a:r>
              <a:rPr lang="ru-RU" sz="5400" b="1">
                <a:solidFill>
                  <a:srgbClr val="6B0094"/>
                </a:solidFill>
                <a:latin typeface="Candara" charset="0"/>
              </a:rPr>
              <a:t>спорт</a:t>
            </a:r>
          </a:p>
        </p:txBody>
      </p:sp>
      <p:pic>
        <p:nvPicPr>
          <p:cNvPr id="4098" name="Picture 2"/>
          <p:cNvPicPr>
            <a:picLocks noChangeAspect="1" noChangeArrowheads="1"/>
          </p:cNvPicPr>
          <p:nvPr/>
        </p:nvPicPr>
        <p:blipFill>
          <a:blip r:embed="rId3" cstate="print"/>
          <a:srcRect/>
          <a:stretch>
            <a:fillRect/>
          </a:stretch>
        </p:blipFill>
        <p:spPr bwMode="auto">
          <a:xfrm>
            <a:off x="1803400" y="227013"/>
            <a:ext cx="609600" cy="6096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fill="hold" nodeType="clickEffect">
                                  <p:stCondLst>
                                    <p:cond delay="0"/>
                                  </p:stCondLst>
                                  <p:childTnLst>
                                    <p:set>
                                      <p:cBhvr additive="repl">
                                        <p:cTn id="6" dur="1" fill="hold">
                                          <p:stCondLst>
                                            <p:cond delay="0"/>
                                          </p:stCondLst>
                                        </p:cTn>
                                        <p:tgtEl>
                                          <p:spTgt spid="4097"/>
                                        </p:tgtEl>
                                        <p:attrNameLst>
                                          <p:attrName>style.visibility</p:attrName>
                                        </p:attrNameLst>
                                      </p:cBhvr>
                                      <p:to>
                                        <p:strVal val="visible"/>
                                      </p:to>
                                    </p:set>
                                    <p:animEffect transition="in" filter="wipe(down)">
                                      <p:cBhvr additive="repl">
                                        <p:cTn id="7" dur="580">
                                          <p:stCondLst>
                                            <p:cond delay="0"/>
                                          </p:stCondLst>
                                        </p:cTn>
                                        <p:tgtEl>
                                          <p:spTgt spid="4097"/>
                                        </p:tgtEl>
                                      </p:cBhvr>
                                    </p:animEffect>
                                    <p:anim calcmode="lin" valueType="num">
                                      <p:cBhvr additive="repl">
                                        <p:cTn id="8" dur="1822" fill="hold">
                                          <p:stCondLst>
                                            <p:cond delay="0"/>
                                          </p:stCondLst>
                                        </p:cTn>
                                        <p:tgtEl>
                                          <p:spTgt spid="4097"/>
                                        </p:tgtEl>
                                        <p:attrNameLst>
                                          <p:attrName>ppt_x</p:attrName>
                                        </p:attrNameLst>
                                      </p:cBhvr>
                                      <p:tavLst>
                                        <p:tav tm="100000">
                                          <p:val>
                                            <p:strVal val="#ppt_x-0.25"/>
                                          </p:val>
                                        </p:tav>
                                        <p:tav tm="100000">
                                          <p:val>
                                            <p:strVal val="#ppt_x"/>
                                          </p:val>
                                        </p:tav>
                                      </p:tavLst>
                                    </p:anim>
                                    <p:anim calcmode="lin" valueType="num">
                                      <p:cBhvr additive="repl">
                                        <p:cTn id="9" dur="664" fill="hold">
                                          <p:stCondLst>
                                            <p:cond delay="0"/>
                                          </p:stCondLst>
                                        </p:cTn>
                                        <p:tgtEl>
                                          <p:spTgt spid="4097"/>
                                        </p:tgtEl>
                                        <p:attrNameLst>
                                          <p:attrName>ppt_y</p:attrName>
                                        </p:attrNameLst>
                                      </p:cBhvr>
                                      <p:tavLst>
                                        <p:tav tm="100000">
                                          <p:val>
                                            <p:strVal val="0.5"/>
                                          </p:val>
                                        </p:tav>
                                        <p:tav tm="100000">
                                          <p:val>
                                            <p:strVal val="1"/>
                                          </p:val>
                                        </p:tav>
                                      </p:tavLst>
                                    </p:anim>
                                    <p:anim calcmode="lin" valueType="num">
                                      <p:cBhvr additive="repl">
                                        <p:cTn id="10" dur="664" fill="hold">
                                          <p:stCondLst>
                                            <p:cond delay="0"/>
                                          </p:stCondLst>
                                        </p:cTn>
                                        <p:tgtEl>
                                          <p:spTgt spid="4097"/>
                                        </p:tgtEl>
                                        <p:attrNameLst>
                                          <p:attrName>ppt_y</p:attrName>
                                        </p:attrNameLst>
                                      </p:cBhvr>
                                      <p:tavLst>
                                        <p:tav tm="100000">
                                          <p:val>
                                            <p:strVal val="0"/>
                                          </p:val>
                                        </p:tav>
                                        <p:tav tm="100000">
                                          <p:val>
                                            <p:strVal val="1"/>
                                          </p:val>
                                        </p:tav>
                                      </p:tavLst>
                                    </p:anim>
                                    <p:anim calcmode="lin" valueType="num">
                                      <p:cBhvr additive="repl">
                                        <p:cTn id="11" dur="332" fill="hold">
                                          <p:stCondLst>
                                            <p:cond delay="0"/>
                                          </p:stCondLst>
                                        </p:cTn>
                                        <p:tgtEl>
                                          <p:spTgt spid="4097"/>
                                        </p:tgtEl>
                                        <p:attrNameLst>
                                          <p:attrName>ppt_y</p:attrName>
                                        </p:attrNameLst>
                                      </p:cBhvr>
                                      <p:tavLst>
                                        <p:tav tm="100000">
                                          <p:val>
                                            <p:strVal val="0"/>
                                          </p:val>
                                        </p:tav>
                                        <p:tav tm="100000">
                                          <p:val>
                                            <p:strVal val="1"/>
                                          </p:val>
                                        </p:tav>
                                      </p:tavLst>
                                    </p:anim>
                                    <p:anim calcmode="lin" valueType="num">
                                      <p:cBhvr additive="repl">
                                        <p:cTn id="12" dur="164" fill="hold">
                                          <p:stCondLst>
                                            <p:cond delay="0"/>
                                          </p:stCondLst>
                                        </p:cTn>
                                        <p:tgtEl>
                                          <p:spTgt spid="4097"/>
                                        </p:tgtEl>
                                        <p:attrNameLst>
                                          <p:attrName>ppt_y</p:attrName>
                                        </p:attrNameLst>
                                      </p:cBhvr>
                                      <p:tavLst>
                                        <p:tav tm="100000">
                                          <p:val>
                                            <p:strVal val="0"/>
                                          </p:val>
                                        </p:tav>
                                        <p:tav tm="100000">
                                          <p:val>
                                            <p:strVal val="1"/>
                                          </p:val>
                                        </p:tav>
                                      </p:tavLst>
                                    </p:anim>
                                    <p:animScale>
                                      <p:cBhvr additive="repl">
                                        <p:cTn id="13" dur="26" fill="hold">
                                          <p:stCondLst>
                                            <p:cond delay="650"/>
                                          </p:stCondLst>
                                        </p:cTn>
                                        <p:tgtEl>
                                          <p:spTgt spid="4097"/>
                                        </p:tgtEl>
                                        <p:attrNameLst>
                                          <p:attrName>transform</p:attrName>
                                        </p:attrNameLst>
                                      </p:cBhvr>
                                    </p:animScale>
                                    <p:animScale>
                                      <p:cBhvr additive="repl">
                                        <p:cTn id="14" dur="166" decel="50000" fill="hold">
                                          <p:stCondLst>
                                            <p:cond delay="676"/>
                                          </p:stCondLst>
                                        </p:cTn>
                                        <p:tgtEl>
                                          <p:spTgt spid="4097"/>
                                        </p:tgtEl>
                                        <p:attrNameLst>
                                          <p:attrName>transform</p:attrName>
                                        </p:attrNameLst>
                                      </p:cBhvr>
                                    </p:animScale>
                                    <p:animScale>
                                      <p:cBhvr additive="repl">
                                        <p:cTn id="15" dur="26" fill="hold">
                                          <p:stCondLst>
                                            <p:cond delay="1312"/>
                                          </p:stCondLst>
                                        </p:cTn>
                                        <p:tgtEl>
                                          <p:spTgt spid="4097"/>
                                        </p:tgtEl>
                                        <p:attrNameLst>
                                          <p:attrName>transform</p:attrName>
                                        </p:attrNameLst>
                                      </p:cBhvr>
                                    </p:animScale>
                                    <p:animScale>
                                      <p:cBhvr additive="repl">
                                        <p:cTn id="16" dur="166" decel="50000" fill="hold">
                                          <p:stCondLst>
                                            <p:cond delay="1338"/>
                                          </p:stCondLst>
                                        </p:cTn>
                                        <p:tgtEl>
                                          <p:spTgt spid="4097"/>
                                        </p:tgtEl>
                                        <p:attrNameLst>
                                          <p:attrName>transform</p:attrName>
                                        </p:attrNameLst>
                                      </p:cBhvr>
                                    </p:animScale>
                                    <p:animScale>
                                      <p:cBhvr additive="repl">
                                        <p:cTn id="17" dur="26" fill="hold">
                                          <p:stCondLst>
                                            <p:cond delay="1642"/>
                                          </p:stCondLst>
                                        </p:cTn>
                                        <p:tgtEl>
                                          <p:spTgt spid="4097"/>
                                        </p:tgtEl>
                                        <p:attrNameLst>
                                          <p:attrName>transform</p:attrName>
                                        </p:attrNameLst>
                                      </p:cBhvr>
                                    </p:animScale>
                                    <p:animScale>
                                      <p:cBhvr additive="repl">
                                        <p:cTn id="18" dur="166" decel="50000" fill="hold">
                                          <p:stCondLst>
                                            <p:cond delay="1668"/>
                                          </p:stCondLst>
                                        </p:cTn>
                                        <p:tgtEl>
                                          <p:spTgt spid="4097"/>
                                        </p:tgtEl>
                                        <p:attrNameLst>
                                          <p:attrName>transform</p:attrName>
                                        </p:attrNameLst>
                                      </p:cBhvr>
                                    </p:animScale>
                                    <p:animScale>
                                      <p:cBhvr additive="repl">
                                        <p:cTn id="19" dur="26" fill="hold">
                                          <p:stCondLst>
                                            <p:cond delay="1808"/>
                                          </p:stCondLst>
                                        </p:cTn>
                                        <p:tgtEl>
                                          <p:spTgt spid="4097"/>
                                        </p:tgtEl>
                                        <p:attrNameLst>
                                          <p:attrName>transform</p:attrName>
                                        </p:attrNameLst>
                                      </p:cBhvr>
                                    </p:animScale>
                                    <p:animScale>
                                      <p:cBhvr additive="repl">
                                        <p:cTn id="20" dur="166" decel="50000" fill="hold">
                                          <p:stCondLst>
                                            <p:cond delay="1834"/>
                                          </p:stCondLst>
                                        </p:cTn>
                                        <p:tgtEl>
                                          <p:spTgt spid="4097"/>
                                        </p:tgtEl>
                                        <p:attrNameLst>
                                          <p:attrName>transform</p:attrName>
                                        </p:attrNameLst>
                                      </p:cBhvr>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61925" y="1050925"/>
            <a:ext cx="8820150" cy="1462088"/>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b="1">
                <a:solidFill>
                  <a:srgbClr val="000000"/>
                </a:solidFill>
                <a:latin typeface="Candara" charset="0"/>
              </a:rPr>
              <a:t>Теннис </a:t>
            </a:r>
            <a:r>
              <a:rPr lang="ru-RU">
                <a:solidFill>
                  <a:srgbClr val="000000"/>
                </a:solidFill>
                <a:latin typeface="Candara" charset="0"/>
              </a:rPr>
              <a:t> или </a:t>
            </a:r>
            <a:r>
              <a:rPr lang="ru-RU" b="1">
                <a:solidFill>
                  <a:srgbClr val="000000"/>
                </a:solidFill>
                <a:latin typeface="Candara" charset="0"/>
              </a:rPr>
              <a:t>большой теннис</a:t>
            </a:r>
            <a:r>
              <a:rPr lang="ru-RU">
                <a:solidFill>
                  <a:srgbClr val="000000"/>
                </a:solidFill>
                <a:latin typeface="Candara" charset="0"/>
              </a:rPr>
              <a:t> — вид спорта, в котором соперничают либо два игрока («одиночная игра»), либо две команды, состоящие из двух игроков («парная игра»). Задачей соперников (теннисистов или теннисисток) является при помощи ракеток отправлять мяч на сторону соперника так, чтобы тот не смог его отразить не более чем после первого падения мяча на игровом поле на половине соперника.</a:t>
            </a:r>
          </a:p>
        </p:txBody>
      </p:sp>
      <p:sp>
        <p:nvSpPr>
          <p:cNvPr id="13314" name="Rectangle 2"/>
          <p:cNvSpPr>
            <a:spLocks noChangeArrowheads="1"/>
          </p:cNvSpPr>
          <p:nvPr/>
        </p:nvSpPr>
        <p:spPr bwMode="auto">
          <a:xfrm>
            <a:off x="203200" y="0"/>
            <a:ext cx="8767763" cy="914400"/>
          </a:xfrm>
          <a:prstGeom prst="rect">
            <a:avLst/>
          </a:prstGeom>
          <a:noFill/>
          <a:ln w="9525">
            <a:noFill/>
            <a:round/>
            <a:headEnd/>
            <a:tailEnd/>
          </a:ln>
          <a:effectLst/>
        </p:spPr>
        <p:txBody>
          <a:bodyPr wrap="none">
            <a:spAutoFit/>
          </a:bodyP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5400" b="1">
                <a:solidFill>
                  <a:srgbClr val="2981EF"/>
                </a:solidFill>
                <a:latin typeface="Candara" charset="0"/>
              </a:rPr>
              <a:t>Теннис или Большой теннис </a:t>
            </a:r>
          </a:p>
        </p:txBody>
      </p:sp>
      <p:pic>
        <p:nvPicPr>
          <p:cNvPr id="13315" name="Picture 3"/>
          <p:cNvPicPr>
            <a:picLocks noChangeAspect="1" noChangeArrowheads="1"/>
          </p:cNvPicPr>
          <p:nvPr/>
        </p:nvPicPr>
        <p:blipFill>
          <a:blip r:embed="rId3"/>
          <a:srcRect/>
          <a:stretch>
            <a:fillRect/>
          </a:stretch>
        </p:blipFill>
        <p:spPr bwMode="auto">
          <a:xfrm>
            <a:off x="2266950" y="2705100"/>
            <a:ext cx="5202238" cy="3902075"/>
          </a:xfrm>
          <a:prstGeom prst="rect">
            <a:avLst/>
          </a:prstGeom>
          <a:solidFill>
            <a:srgbClr val="FFFFFF"/>
          </a:solidFill>
          <a:ln w="76320">
            <a:solidFill>
              <a:srgbClr val="292929"/>
            </a:solidFill>
            <a:miter lim="800000"/>
            <a:headEnd/>
            <a:tailEnd/>
          </a:ln>
          <a:effectLst/>
        </p:spPr>
      </p:pic>
      <p:sp>
        <p:nvSpPr>
          <p:cNvPr id="13316" name="AutoShape 4"/>
          <p:cNvSpPr>
            <a:spLocks noChangeArrowheads="1"/>
          </p:cNvSpPr>
          <p:nvPr/>
        </p:nvSpPr>
        <p:spPr bwMode="auto">
          <a:xfrm>
            <a:off x="107950" y="6015038"/>
            <a:ext cx="827088" cy="719137"/>
          </a:xfrm>
          <a:prstGeom prst="leftArrow">
            <a:avLst>
              <a:gd name="adj1" fmla="val 50000"/>
              <a:gd name="adj2" fmla="val 28753"/>
            </a:avLst>
          </a:prstGeom>
          <a:solidFill>
            <a:srgbClr val="31B6FD"/>
          </a:solidFill>
          <a:ln w="15840">
            <a:solidFill>
              <a:srgbClr val="195E84"/>
            </a:solidFill>
            <a:round/>
            <a:headEnd/>
            <a:tailEnd/>
          </a:ln>
          <a:effectLst/>
        </p:spPr>
        <p:txBody>
          <a:bodyPr wrap="none" anchor="ct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fill="hold" nodeType="clickEffect">
                                  <p:stCondLst>
                                    <p:cond delay="0"/>
                                  </p:stCondLst>
                                  <p:childTnLst>
                                    <p:set>
                                      <p:cBhvr additive="repl">
                                        <p:cTn id="6" dur="1" fill="hold">
                                          <p:stCondLst>
                                            <p:cond delay="0"/>
                                          </p:stCondLst>
                                        </p:cTn>
                                        <p:tgtEl>
                                          <p:spTgt spid="13315"/>
                                        </p:tgtEl>
                                        <p:attrNameLst>
                                          <p:attrName>style.visibility</p:attrName>
                                        </p:attrNameLst>
                                      </p:cBhvr>
                                      <p:to>
                                        <p:strVal val="visible"/>
                                      </p:to>
                                    </p:set>
                                    <p:animEffect transition="in" filter="fade">
                                      <p:cBhvr additive="repl">
                                        <p:cTn id="7" dur="2000"/>
                                        <p:tgtEl>
                                          <p:spTgt spid="13315"/>
                                        </p:tgtEl>
                                      </p:cBhvr>
                                    </p:animEffect>
                                    <p:anim calcmode="lin" valueType="num">
                                      <p:cBhvr additive="repl">
                                        <p:cTn id="8" dur="2000" fill="hold"/>
                                        <p:tgtEl>
                                          <p:spTgt spid="13315"/>
                                        </p:tgtEl>
                                        <p:attrNameLst>
                                          <p:attrName>ppt_w</p:attrName>
                                        </p:attrNameLst>
                                      </p:cBhvr>
                                      <p:tavLst>
                                        <p:tav tm="100000">
                                          <p:val>
                                            <p:strVal val="0"/>
                                          </p:val>
                                        </p:tav>
                                        <p:tav tm="100000">
                                          <p:val>
                                            <p:strVal val="1"/>
                                          </p:val>
                                        </p:tav>
                                      </p:tavLst>
                                    </p:anim>
                                    <p:anim calcmode="lin" valueType="num">
                                      <p:cBhvr additive="repl">
                                        <p:cTn id="9" dur="2000" fill="hold"/>
                                        <p:tgtEl>
                                          <p:spTgt spid="13315"/>
                                        </p:tgtEl>
                                        <p:attrNameLst>
                                          <p:attrName>ppt_h</p:attrName>
                                        </p:attrNameLst>
                                      </p:cBhvr>
                                      <p:tavLst>
                                        <p:tav tm="10000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311150" y="765175"/>
            <a:ext cx="8601075" cy="1187450"/>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b="1">
                <a:solidFill>
                  <a:srgbClr val="000000"/>
                </a:solidFill>
                <a:latin typeface="Candara" charset="0"/>
              </a:rPr>
              <a:t>Бадминтон́</a:t>
            </a:r>
            <a:r>
              <a:rPr lang="ru-RU">
                <a:solidFill>
                  <a:srgbClr val="000000"/>
                </a:solidFill>
                <a:latin typeface="Candara" charset="0"/>
              </a:rPr>
              <a:t> — вид спорта, в котором игроки располагаются на противоположных сторонах разделённой сеткой площадки и перекидывают волан через сетку ударами ракеток, стремясь, чтобы он не упал на поле. Соперничают два игрока или две пары игроков. Входит в программу летних Олимпийских игр с 1992 года.</a:t>
            </a:r>
          </a:p>
        </p:txBody>
      </p:sp>
      <p:pic>
        <p:nvPicPr>
          <p:cNvPr id="14338" name="Picture 2"/>
          <p:cNvPicPr>
            <a:picLocks noChangeAspect="1" noChangeArrowheads="1"/>
          </p:cNvPicPr>
          <p:nvPr/>
        </p:nvPicPr>
        <p:blipFill>
          <a:blip r:embed="rId3"/>
          <a:srcRect/>
          <a:stretch>
            <a:fillRect/>
          </a:stretch>
        </p:blipFill>
        <p:spPr bwMode="auto">
          <a:xfrm>
            <a:off x="4060825" y="2043113"/>
            <a:ext cx="4768850" cy="4305300"/>
          </a:xfrm>
          <a:prstGeom prst="rect">
            <a:avLst/>
          </a:prstGeom>
          <a:solidFill>
            <a:srgbClr val="EDEDED"/>
          </a:solidFill>
          <a:ln w="190440">
            <a:solidFill>
              <a:srgbClr val="FFFFFF"/>
            </a:solidFill>
            <a:round/>
            <a:headEnd/>
            <a:tailEnd/>
          </a:ln>
          <a:effectLst/>
        </p:spPr>
      </p:pic>
      <p:pic>
        <p:nvPicPr>
          <p:cNvPr id="14339" name="Picture 3"/>
          <p:cNvPicPr>
            <a:picLocks noChangeAspect="1" noChangeArrowheads="1"/>
          </p:cNvPicPr>
          <p:nvPr/>
        </p:nvPicPr>
        <p:blipFill>
          <a:blip r:embed="rId4"/>
          <a:srcRect/>
          <a:stretch>
            <a:fillRect/>
          </a:stretch>
        </p:blipFill>
        <p:spPr bwMode="auto">
          <a:xfrm>
            <a:off x="228600" y="2468563"/>
            <a:ext cx="3832225" cy="2879725"/>
          </a:xfrm>
          <a:prstGeom prst="rect">
            <a:avLst/>
          </a:prstGeom>
          <a:noFill/>
          <a:ln w="9525">
            <a:noFill/>
            <a:round/>
            <a:headEnd/>
            <a:tailEnd/>
          </a:ln>
          <a:effectLst/>
        </p:spPr>
      </p:pic>
      <p:sp>
        <p:nvSpPr>
          <p:cNvPr id="14340" name="Rectangle 4"/>
          <p:cNvSpPr>
            <a:spLocks noChangeArrowheads="1"/>
          </p:cNvSpPr>
          <p:nvPr/>
        </p:nvSpPr>
        <p:spPr bwMode="auto">
          <a:xfrm>
            <a:off x="2201863" y="-100013"/>
            <a:ext cx="3719512" cy="914401"/>
          </a:xfrm>
          <a:prstGeom prst="rect">
            <a:avLst/>
          </a:prstGeom>
          <a:noFill/>
          <a:ln w="9525">
            <a:noFill/>
            <a:round/>
            <a:headEnd/>
            <a:tailEnd/>
          </a:ln>
          <a:effectLst/>
        </p:spPr>
        <p:txBody>
          <a:bodyPr wrap="none">
            <a:spAutoFit/>
          </a:bodyPr>
          <a:lstStyle/>
          <a:p>
            <a:pPr algn="ctr" hangingPunct="1">
              <a:lnSpc>
                <a:spcPct val="100000"/>
              </a:lnSpc>
              <a:tabLst>
                <a:tab pos="723900" algn="l"/>
                <a:tab pos="1447800" algn="l"/>
                <a:tab pos="2171700" algn="l"/>
                <a:tab pos="2895600" algn="l"/>
                <a:tab pos="3619500" algn="l"/>
              </a:tabLst>
            </a:pPr>
            <a:r>
              <a:rPr lang="ru-RU" sz="5400" b="1">
                <a:solidFill>
                  <a:srgbClr val="2981EF"/>
                </a:solidFill>
                <a:latin typeface="Candara" charset="0"/>
              </a:rPr>
              <a:t>Бадминтон </a:t>
            </a:r>
          </a:p>
        </p:txBody>
      </p:sp>
      <p:sp>
        <p:nvSpPr>
          <p:cNvPr id="14341" name="AutoShape 5"/>
          <p:cNvSpPr>
            <a:spLocks noChangeArrowheads="1"/>
          </p:cNvSpPr>
          <p:nvPr/>
        </p:nvSpPr>
        <p:spPr bwMode="auto">
          <a:xfrm>
            <a:off x="107950" y="6015038"/>
            <a:ext cx="827088" cy="719137"/>
          </a:xfrm>
          <a:prstGeom prst="leftArrow">
            <a:avLst>
              <a:gd name="adj1" fmla="val 50000"/>
              <a:gd name="adj2" fmla="val 28753"/>
            </a:avLst>
          </a:prstGeom>
          <a:solidFill>
            <a:srgbClr val="31B6FD"/>
          </a:solidFill>
          <a:ln w="15840">
            <a:solidFill>
              <a:srgbClr val="195E84"/>
            </a:solidFill>
            <a:round/>
            <a:headEnd/>
            <a:tailEnd/>
          </a:ln>
          <a:effectLst/>
        </p:spPr>
        <p:txBody>
          <a:bodyPr wrap="none" anchor="ct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4338"/>
                                        </p:tgtEl>
                                        <p:attrNameLst>
                                          <p:attrName>style.visibility</p:attrName>
                                        </p:attrNameLst>
                                      </p:cBhvr>
                                      <p:to>
                                        <p:strVal val="visible"/>
                                      </p:to>
                                    </p:set>
                                    <p:animEffect transition="in" filter="wipe(down)">
                                      <p:cBhvr additive="repl">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additive="repl">
                                        <p:cTn id="11" dur="1" fill="hold">
                                          <p:stCondLst>
                                            <p:cond delay="0"/>
                                          </p:stCondLst>
                                        </p:cTn>
                                        <p:tgtEl>
                                          <p:spTgt spid="14339"/>
                                        </p:tgtEl>
                                        <p:attrNameLst>
                                          <p:attrName>style.visibility</p:attrName>
                                        </p:attrNameLst>
                                      </p:cBhvr>
                                      <p:to>
                                        <p:strVal val="visible"/>
                                      </p:to>
                                    </p:set>
                                    <p:anim calcmode="lin" valueType="num">
                                      <p:cBhvr additive="repl">
                                        <p:cTn id="12" dur="500" fill="hold"/>
                                        <p:tgtEl>
                                          <p:spTgt spid="14339"/>
                                        </p:tgtEl>
                                        <p:attrNameLst>
                                          <p:attrName>ppt_x</p:attrName>
                                        </p:attrNameLst>
                                      </p:cBhvr>
                                      <p:tavLst>
                                        <p:tav tm="100000">
                                          <p:val>
                                            <p:strVal val="0-#ppt_w/2"/>
                                          </p:val>
                                        </p:tav>
                                        <p:tav tm="100000">
                                          <p:val>
                                            <p:strVal val="#ppt_x"/>
                                          </p:val>
                                        </p:tav>
                                      </p:tavLst>
                                    </p:anim>
                                    <p:anim calcmode="lin" valueType="num">
                                      <p:cBhvr additive="repl">
                                        <p:cTn id="13" dur="500" fill="hold"/>
                                        <p:tgtEl>
                                          <p:spTgt spid="14339"/>
                                        </p:tgtEl>
                                        <p:attrNameLst>
                                          <p:attrName>ppt_y</p:attrName>
                                        </p:attrNameLst>
                                      </p:cBhvr>
                                      <p:tavLst>
                                        <p:tav tm="10000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23850" y="188913"/>
            <a:ext cx="8496300" cy="1736725"/>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b="1">
                <a:solidFill>
                  <a:srgbClr val="000000"/>
                </a:solidFill>
                <a:latin typeface="Candara" charset="0"/>
              </a:rPr>
              <a:t>Плавание</a:t>
            </a:r>
            <a:r>
              <a:rPr lang="ru-RU">
                <a:solidFill>
                  <a:srgbClr val="000000"/>
                </a:solidFill>
                <a:latin typeface="Candara" charset="0"/>
              </a:rPr>
              <a:t> — вид спорта или спортивная дисциплина, заключающаяся в преодолении вплавь за наименьшее время различных дистанций.[1] При этом в подводном положении по действующим ныне правилам разрешается проплыть не более 15 м после старта или поворота (в плавании брассом подобное ограничение сформулировано по-другому); скоростные виды подводного плавания относятся не к плаванию, а к подводному спорту.</a:t>
            </a:r>
          </a:p>
        </p:txBody>
      </p:sp>
      <p:pic>
        <p:nvPicPr>
          <p:cNvPr id="15362" name="Picture 2"/>
          <p:cNvPicPr>
            <a:picLocks noChangeAspect="1" noChangeArrowheads="1"/>
          </p:cNvPicPr>
          <p:nvPr/>
        </p:nvPicPr>
        <p:blipFill>
          <a:blip r:embed="rId3"/>
          <a:srcRect/>
          <a:stretch>
            <a:fillRect/>
          </a:stretch>
        </p:blipFill>
        <p:spPr bwMode="auto">
          <a:xfrm>
            <a:off x="4357688" y="2708275"/>
            <a:ext cx="4778375" cy="3181350"/>
          </a:xfrm>
          <a:prstGeom prst="rect">
            <a:avLst/>
          </a:prstGeom>
          <a:noFill/>
          <a:ln w="9525">
            <a:noFill/>
            <a:round/>
            <a:headEnd/>
            <a:tailEnd/>
          </a:ln>
          <a:effectLst/>
        </p:spPr>
      </p:pic>
      <p:pic>
        <p:nvPicPr>
          <p:cNvPr id="15363" name="Picture 3"/>
          <p:cNvPicPr>
            <a:picLocks noChangeAspect="1" noChangeArrowheads="1"/>
          </p:cNvPicPr>
          <p:nvPr/>
        </p:nvPicPr>
        <p:blipFill>
          <a:blip r:embed="rId4"/>
          <a:srcRect/>
          <a:stretch>
            <a:fillRect/>
          </a:stretch>
        </p:blipFill>
        <p:spPr bwMode="auto">
          <a:xfrm>
            <a:off x="179388" y="2205038"/>
            <a:ext cx="3743325" cy="2505075"/>
          </a:xfrm>
          <a:prstGeom prst="rect">
            <a:avLst/>
          </a:prstGeom>
          <a:noFill/>
          <a:ln w="9525">
            <a:noFill/>
            <a:round/>
            <a:headEnd/>
            <a:tailEnd/>
          </a:ln>
          <a:effectLst/>
        </p:spPr>
      </p:pic>
      <p:sp>
        <p:nvSpPr>
          <p:cNvPr id="15364" name="AutoShape 4"/>
          <p:cNvSpPr>
            <a:spLocks noChangeArrowheads="1"/>
          </p:cNvSpPr>
          <p:nvPr/>
        </p:nvSpPr>
        <p:spPr bwMode="auto">
          <a:xfrm>
            <a:off x="107950" y="6015038"/>
            <a:ext cx="827088" cy="719137"/>
          </a:xfrm>
          <a:prstGeom prst="leftArrow">
            <a:avLst>
              <a:gd name="adj1" fmla="val 50000"/>
              <a:gd name="adj2" fmla="val 28753"/>
            </a:avLst>
          </a:prstGeom>
          <a:solidFill>
            <a:srgbClr val="31B6FD"/>
          </a:solidFill>
          <a:ln w="15840">
            <a:solidFill>
              <a:srgbClr val="195E84"/>
            </a:solidFill>
            <a:round/>
            <a:headEnd/>
            <a:tailEnd/>
          </a:ln>
          <a:effectLst/>
        </p:spPr>
        <p:txBody>
          <a:bodyPr wrap="none" anchor="ct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additive="repl">
                                        <p:cTn id="6" dur="1" fill="hold">
                                          <p:stCondLst>
                                            <p:cond delay="0"/>
                                          </p:stCondLst>
                                        </p:cTn>
                                        <p:tgtEl>
                                          <p:spTgt spid="15363"/>
                                        </p:tgtEl>
                                        <p:attrNameLst>
                                          <p:attrName>style.visibility</p:attrName>
                                        </p:attrNameLst>
                                      </p:cBhvr>
                                      <p:to>
                                        <p:strVal val="visible"/>
                                      </p:to>
                                    </p:set>
                                    <p:animEffect transition="in" filter="fade">
                                      <p:cBhvr additive="repl">
                                        <p:cTn id="7" dur="1000"/>
                                        <p:tgtEl>
                                          <p:spTgt spid="15363"/>
                                        </p:tgtEl>
                                      </p:cBhvr>
                                    </p:animEffect>
                                    <p:anim calcmode="lin" valueType="num">
                                      <p:cBhvr additive="repl">
                                        <p:cTn id="8" dur="1000" fill="hold"/>
                                        <p:tgtEl>
                                          <p:spTgt spid="15363"/>
                                        </p:tgtEl>
                                        <p:attrNameLst>
                                          <p:attrName>ppt_x</p:attrName>
                                        </p:attrNameLst>
                                      </p:cBhvr>
                                      <p:tavLst>
                                        <p:tav tm="100000">
                                          <p:val>
                                            <p:strVal val="#ppt_x"/>
                                          </p:val>
                                        </p:tav>
                                        <p:tav tm="100000">
                                          <p:val>
                                            <p:strVal val="#ppt_x"/>
                                          </p:val>
                                        </p:tav>
                                      </p:tavLst>
                                    </p:anim>
                                    <p:anim calcmode="lin" valueType="num">
                                      <p:cBhvr additive="repl">
                                        <p:cTn id="9" dur="1000" fill="hold"/>
                                        <p:tgtEl>
                                          <p:spTgt spid="15363"/>
                                        </p:tgtEl>
                                        <p:attrNameLst>
                                          <p:attrName>ppt_y</p:attrName>
                                        </p:attrNameLst>
                                      </p:cBhvr>
                                      <p:tavLst>
                                        <p:tav tm="10000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fill="hold" nodeType="clickEffect">
                                  <p:stCondLst>
                                    <p:cond delay="0"/>
                                  </p:stCondLst>
                                  <p:childTnLst>
                                    <p:set>
                                      <p:cBhvr additive="repl">
                                        <p:cTn id="13" dur="1" fill="hold">
                                          <p:stCondLst>
                                            <p:cond delay="0"/>
                                          </p:stCondLst>
                                        </p:cTn>
                                        <p:tgtEl>
                                          <p:spTgt spid="15362"/>
                                        </p:tgtEl>
                                        <p:attrNameLst>
                                          <p:attrName>style.visibility</p:attrName>
                                        </p:attrNameLst>
                                      </p:cBhvr>
                                      <p:to>
                                        <p:strVal val="visible"/>
                                      </p:to>
                                    </p:set>
                                    <p:animEffect transition="in" filter="fade">
                                      <p:cBhvr additive="repl">
                                        <p:cTn id="14" dur="2000"/>
                                        <p:tgtEl>
                                          <p:spTgt spid="15362"/>
                                        </p:tgtEl>
                                      </p:cBhvr>
                                    </p:animEffect>
                                    <p:anim calcmode="lin" valueType="num">
                                      <p:cBhvr additive="repl">
                                        <p:cTn id="15" dur="2000" fill="hold"/>
                                        <p:tgtEl>
                                          <p:spTgt spid="15362"/>
                                        </p:tgtEl>
                                        <p:attrNameLst>
                                          <p:attrName>ppt_w</p:attrName>
                                        </p:attrNameLst>
                                      </p:cBhvr>
                                      <p:tavLst>
                                        <p:tav tm="100000">
                                          <p:val>
                                            <p:strVal val="0"/>
                                          </p:val>
                                        </p:tav>
                                        <p:tav tm="100000">
                                          <p:val>
                                            <p:strVal val="1"/>
                                          </p:val>
                                        </p:tav>
                                      </p:tavLst>
                                    </p:anim>
                                    <p:anim calcmode="lin" valueType="num">
                                      <p:cBhvr additive="repl">
                                        <p:cTn id="16" dur="2000" fill="hold"/>
                                        <p:tgtEl>
                                          <p:spTgt spid="15362"/>
                                        </p:tgtEl>
                                        <p:attrNameLst>
                                          <p:attrName>ppt_h</p:attrName>
                                        </p:attrNameLst>
                                      </p:cBhvr>
                                      <p:tavLst>
                                        <p:tav tm="10000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39750" y="550863"/>
            <a:ext cx="6875463" cy="822325"/>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Lst>
            </a:pPr>
            <a:r>
              <a:rPr lang="ru-RU" sz="2400">
                <a:solidFill>
                  <a:srgbClr val="000000"/>
                </a:solidFill>
                <a:latin typeface="Candara" charset="0"/>
              </a:rPr>
              <a:t>А также нужно не забывать о прогулке на свежем воздухе и зарядке по утрам</a:t>
            </a:r>
          </a:p>
        </p:txBody>
      </p:sp>
      <p:pic>
        <p:nvPicPr>
          <p:cNvPr id="16386" name="Picture 2"/>
          <p:cNvPicPr>
            <a:picLocks noChangeAspect="1" noChangeArrowheads="1"/>
          </p:cNvPicPr>
          <p:nvPr/>
        </p:nvPicPr>
        <p:blipFill>
          <a:blip r:embed="rId3"/>
          <a:srcRect/>
          <a:stretch>
            <a:fillRect/>
          </a:stretch>
        </p:blipFill>
        <p:spPr bwMode="auto">
          <a:xfrm>
            <a:off x="1042988" y="1439863"/>
            <a:ext cx="3184525" cy="2389187"/>
          </a:xfrm>
          <a:prstGeom prst="rect">
            <a:avLst/>
          </a:prstGeom>
          <a:noFill/>
          <a:ln w="9525">
            <a:noFill/>
            <a:round/>
            <a:headEnd/>
            <a:tailEnd/>
          </a:ln>
          <a:effectLst/>
        </p:spPr>
      </p:pic>
      <p:pic>
        <p:nvPicPr>
          <p:cNvPr id="16387" name="Picture 3"/>
          <p:cNvPicPr>
            <a:picLocks noChangeAspect="1" noChangeArrowheads="1"/>
          </p:cNvPicPr>
          <p:nvPr/>
        </p:nvPicPr>
        <p:blipFill>
          <a:blip r:embed="rId4"/>
          <a:srcRect/>
          <a:stretch>
            <a:fillRect/>
          </a:stretch>
        </p:blipFill>
        <p:spPr bwMode="auto">
          <a:xfrm>
            <a:off x="968375" y="3879850"/>
            <a:ext cx="3643313" cy="2732088"/>
          </a:xfrm>
          <a:prstGeom prst="rect">
            <a:avLst/>
          </a:prstGeom>
          <a:noFill/>
          <a:ln w="9525">
            <a:noFill/>
            <a:round/>
            <a:headEnd/>
            <a:tailEnd/>
          </a:ln>
          <a:effectLst/>
        </p:spPr>
      </p:pic>
      <p:pic>
        <p:nvPicPr>
          <p:cNvPr id="16388" name="Picture 4"/>
          <p:cNvPicPr>
            <a:picLocks noChangeAspect="1" noChangeArrowheads="1"/>
          </p:cNvPicPr>
          <p:nvPr/>
        </p:nvPicPr>
        <p:blipFill>
          <a:blip r:embed="rId5"/>
          <a:srcRect/>
          <a:stretch>
            <a:fillRect/>
          </a:stretch>
        </p:blipFill>
        <p:spPr bwMode="auto">
          <a:xfrm>
            <a:off x="4657725" y="1593850"/>
            <a:ext cx="4402138" cy="4983163"/>
          </a:xfrm>
          <a:prstGeom prst="rect">
            <a:avLst/>
          </a:prstGeom>
          <a:noFill/>
          <a:ln w="9525">
            <a:noFill/>
            <a:round/>
            <a:headEnd/>
            <a:tailEnd/>
          </a:ln>
          <a:effectLst/>
        </p:spPr>
      </p:pic>
      <p:sp>
        <p:nvSpPr>
          <p:cNvPr id="16389" name="AutoShape 5"/>
          <p:cNvSpPr>
            <a:spLocks noChangeArrowheads="1"/>
          </p:cNvSpPr>
          <p:nvPr/>
        </p:nvSpPr>
        <p:spPr bwMode="auto">
          <a:xfrm>
            <a:off x="107950" y="6015038"/>
            <a:ext cx="827088" cy="719137"/>
          </a:xfrm>
          <a:prstGeom prst="leftArrow">
            <a:avLst>
              <a:gd name="adj1" fmla="val 50000"/>
              <a:gd name="adj2" fmla="val 28753"/>
            </a:avLst>
          </a:prstGeom>
          <a:solidFill>
            <a:srgbClr val="31B6FD"/>
          </a:solidFill>
          <a:ln w="15840">
            <a:solidFill>
              <a:srgbClr val="195E84"/>
            </a:solidFill>
            <a:round/>
            <a:headEnd/>
            <a:tailEnd/>
          </a:ln>
          <a:effectLst/>
        </p:spPr>
        <p:txBody>
          <a:bodyPr wrap="none" anchor="ct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16388"/>
                                        </p:tgtEl>
                                        <p:attrNameLst>
                                          <p:attrName>style.visibility</p:attrName>
                                        </p:attrNameLst>
                                      </p:cBhvr>
                                      <p:to>
                                        <p:strVal val="visible"/>
                                      </p:to>
                                    </p:set>
                                    <p:animEffect transition="in" filter="fade">
                                      <p:cBhvr additive="repl">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additive="repl">
                                        <p:cTn id="11" dur="1" fill="hold">
                                          <p:stCondLst>
                                            <p:cond delay="0"/>
                                          </p:stCondLst>
                                        </p:cTn>
                                        <p:tgtEl>
                                          <p:spTgt spid="16386"/>
                                        </p:tgtEl>
                                        <p:attrNameLst>
                                          <p:attrName>style.visibility</p:attrName>
                                        </p:attrNameLst>
                                      </p:cBhvr>
                                      <p:to>
                                        <p:strVal val="visible"/>
                                      </p:to>
                                    </p:set>
                                    <p:animEffect transition="in" filter="barn(inVertical)">
                                      <p:cBhvr additive="repl">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16387"/>
                                        </p:tgtEl>
                                        <p:attrNameLst>
                                          <p:attrName>style.visibility</p:attrName>
                                        </p:attrNameLst>
                                      </p:cBhvr>
                                      <p:to>
                                        <p:strVal val="visible"/>
                                      </p:to>
                                    </p:set>
                                    <p:animEffect transition="in" filter="barn(inHorizontal)">
                                      <p:cBhvr additive="repl">
                                        <p:cTn id="1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423988"/>
            <a:ext cx="8928100" cy="2560637"/>
          </a:xfrm>
          <a:prstGeom prst="rect">
            <a:avLst/>
          </a:prstGeom>
          <a:noFill/>
          <a:ln w="9525">
            <a:noFill/>
            <a:round/>
            <a:headEnd/>
            <a:tailEnd/>
          </a:ln>
          <a:effectLst/>
        </p:spPr>
        <p:txBody>
          <a:bodyPr>
            <a:spAutoFit/>
          </a:bodyP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5400" b="1">
                <a:solidFill>
                  <a:srgbClr val="2981EF"/>
                </a:solidFill>
                <a:latin typeface="Candara" charset="0"/>
              </a:rPr>
              <a:t>Занимайтесь спортом ,ведь спорт –наша жизнь.</a:t>
            </a:r>
          </a:p>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5400" b="1">
                <a:solidFill>
                  <a:srgbClr val="2981EF"/>
                </a:solidFill>
                <a:latin typeface="Candara" charset="0"/>
              </a:rPr>
              <a:t>Конец</a:t>
            </a:r>
          </a:p>
        </p:txBody>
      </p:sp>
      <p:pic>
        <p:nvPicPr>
          <p:cNvPr id="17410" name="Picture 2"/>
          <p:cNvPicPr>
            <a:picLocks noChangeAspect="1" noChangeArrowheads="1"/>
          </p:cNvPicPr>
          <p:nvPr/>
        </p:nvPicPr>
        <p:blipFill>
          <a:blip r:embed="rId3"/>
          <a:srcRect/>
          <a:stretch>
            <a:fillRect/>
          </a:stretch>
        </p:blipFill>
        <p:spPr bwMode="auto">
          <a:xfrm>
            <a:off x="6300788" y="4016375"/>
            <a:ext cx="2097087" cy="2257425"/>
          </a:xfrm>
          <a:prstGeom prst="rect">
            <a:avLst/>
          </a:prstGeom>
          <a:noFill/>
          <a:ln w="9525">
            <a:noFill/>
            <a:round/>
            <a:headEnd/>
            <a:tailEnd/>
          </a:ln>
          <a:effectLst/>
        </p:spPr>
      </p:pic>
      <p:sp>
        <p:nvSpPr>
          <p:cNvPr id="17411" name="AutoShape 3"/>
          <p:cNvSpPr>
            <a:spLocks noChangeArrowheads="1"/>
          </p:cNvSpPr>
          <p:nvPr/>
        </p:nvSpPr>
        <p:spPr bwMode="auto">
          <a:xfrm>
            <a:off x="107950" y="6015038"/>
            <a:ext cx="827088" cy="719137"/>
          </a:xfrm>
          <a:prstGeom prst="leftArrow">
            <a:avLst>
              <a:gd name="adj1" fmla="val 50000"/>
              <a:gd name="adj2" fmla="val 28753"/>
            </a:avLst>
          </a:prstGeom>
          <a:solidFill>
            <a:srgbClr val="31B6FD"/>
          </a:solidFill>
          <a:ln w="15840">
            <a:solidFill>
              <a:srgbClr val="195E84"/>
            </a:solidFill>
            <a:round/>
            <a:headEnd/>
            <a:tailEnd/>
          </a:ln>
          <a:effectLst/>
        </p:spPr>
        <p:txBody>
          <a:bodyPr wrap="none" anchor="ctr"/>
          <a:lstStyle/>
          <a:p>
            <a:endParaRPr lang="ru-RU"/>
          </a:p>
        </p:txBody>
      </p:sp>
      <p:pic>
        <p:nvPicPr>
          <p:cNvPr id="17412" name="Picture 4"/>
          <p:cNvPicPr>
            <a:picLocks noChangeAspect="1" noChangeArrowheads="1"/>
          </p:cNvPicPr>
          <p:nvPr/>
        </p:nvPicPr>
        <p:blipFill>
          <a:blip r:embed="rId4"/>
          <a:srcRect/>
          <a:stretch>
            <a:fillRect/>
          </a:stretch>
        </p:blipFill>
        <p:spPr bwMode="auto">
          <a:xfrm>
            <a:off x="4537075" y="4016375"/>
            <a:ext cx="1397000" cy="2290763"/>
          </a:xfrm>
          <a:prstGeom prst="rect">
            <a:avLst/>
          </a:prstGeom>
          <a:noFill/>
          <a:ln w="9525">
            <a:noFill/>
            <a:round/>
            <a:headEnd/>
            <a:tailEnd/>
          </a:ln>
          <a:effectLst/>
        </p:spPr>
      </p:pic>
      <p:pic>
        <p:nvPicPr>
          <p:cNvPr id="17413" name="Picture 5"/>
          <p:cNvPicPr>
            <a:picLocks noChangeAspect="1" noChangeArrowheads="1"/>
          </p:cNvPicPr>
          <p:nvPr/>
        </p:nvPicPr>
        <p:blipFill>
          <a:blip r:embed="rId5"/>
          <a:srcRect/>
          <a:stretch>
            <a:fillRect/>
          </a:stretch>
        </p:blipFill>
        <p:spPr bwMode="auto">
          <a:xfrm>
            <a:off x="2144713" y="4008438"/>
            <a:ext cx="1944687" cy="22606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958850" y="3484563"/>
            <a:ext cx="2311400" cy="455612"/>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Lst>
            </a:pPr>
            <a:r>
              <a:rPr lang="ru-RU" sz="2400">
                <a:solidFill>
                  <a:srgbClr val="0B87D6"/>
                </a:solidFill>
                <a:latin typeface="Candara" charset="0"/>
              </a:rPr>
              <a:t>Футбол</a:t>
            </a:r>
          </a:p>
        </p:txBody>
      </p:sp>
      <p:sp>
        <p:nvSpPr>
          <p:cNvPr id="5122" name="Rectangle 2"/>
          <p:cNvSpPr>
            <a:spLocks noChangeArrowheads="1"/>
          </p:cNvSpPr>
          <p:nvPr/>
        </p:nvSpPr>
        <p:spPr bwMode="auto">
          <a:xfrm>
            <a:off x="587375" y="122238"/>
            <a:ext cx="4992688" cy="914400"/>
          </a:xfrm>
          <a:prstGeom prst="rect">
            <a:avLst/>
          </a:prstGeom>
          <a:noFill/>
          <a:ln w="9525">
            <a:noFill/>
            <a:round/>
            <a:headEnd/>
            <a:tailEnd/>
          </a:ln>
          <a:effectLst/>
        </p:spPr>
        <p:txBody>
          <a:bodyPr>
            <a:spAutoFit/>
          </a:bodyPr>
          <a:lstStyle/>
          <a:p>
            <a:pPr algn="ctr" hangingPunct="1">
              <a:lnSpc>
                <a:spcPct val="100000"/>
              </a:lnSpc>
              <a:tabLst>
                <a:tab pos="723900" algn="l"/>
                <a:tab pos="1447800" algn="l"/>
                <a:tab pos="2171700" algn="l"/>
                <a:tab pos="2895600" algn="l"/>
                <a:tab pos="3619500" algn="l"/>
                <a:tab pos="4343400" algn="l"/>
              </a:tabLst>
            </a:pPr>
            <a:r>
              <a:rPr lang="ru-RU" sz="5400" b="1">
                <a:solidFill>
                  <a:srgbClr val="CDEBFF"/>
                </a:solidFill>
                <a:latin typeface="Candara" charset="0"/>
              </a:rPr>
              <a:t>Содержание</a:t>
            </a:r>
          </a:p>
        </p:txBody>
      </p:sp>
      <p:sp>
        <p:nvSpPr>
          <p:cNvPr id="5123" name="Rectangle 3"/>
          <p:cNvSpPr>
            <a:spLocks noChangeArrowheads="1"/>
          </p:cNvSpPr>
          <p:nvPr/>
        </p:nvSpPr>
        <p:spPr bwMode="auto">
          <a:xfrm>
            <a:off x="968375" y="3990975"/>
            <a:ext cx="1574800" cy="455613"/>
          </a:xfrm>
          <a:prstGeom prst="rect">
            <a:avLst/>
          </a:prstGeom>
          <a:noFill/>
          <a:ln w="9525">
            <a:noFill/>
            <a:round/>
            <a:headEnd/>
            <a:tailEnd/>
          </a:ln>
          <a:effectLst/>
        </p:spPr>
        <p:txBody>
          <a:bodyPr wrap="none" lIns="90000" tIns="45000" rIns="90000" bIns="45000">
            <a:spAutoFit/>
          </a:bodyPr>
          <a:lstStyle/>
          <a:p>
            <a:pPr hangingPunct="1">
              <a:lnSpc>
                <a:spcPct val="100000"/>
              </a:lnSpc>
              <a:tabLst>
                <a:tab pos="723900" algn="l"/>
                <a:tab pos="1447800" algn="l"/>
              </a:tabLst>
            </a:pPr>
            <a:r>
              <a:rPr lang="ru-RU" sz="2400">
                <a:solidFill>
                  <a:srgbClr val="0B87D6"/>
                </a:solidFill>
                <a:latin typeface="Candara" charset="0"/>
              </a:rPr>
              <a:t>Баскетбол</a:t>
            </a:r>
          </a:p>
        </p:txBody>
      </p:sp>
      <p:sp>
        <p:nvSpPr>
          <p:cNvPr id="5124" name="Rectangle 4"/>
          <p:cNvSpPr>
            <a:spLocks noChangeArrowheads="1"/>
          </p:cNvSpPr>
          <p:nvPr/>
        </p:nvSpPr>
        <p:spPr bwMode="auto">
          <a:xfrm>
            <a:off x="946150" y="4460875"/>
            <a:ext cx="1108075" cy="455613"/>
          </a:xfrm>
          <a:prstGeom prst="rect">
            <a:avLst/>
          </a:prstGeom>
          <a:noFill/>
          <a:ln w="9525">
            <a:noFill/>
            <a:round/>
            <a:headEnd/>
            <a:tailEnd/>
          </a:ln>
          <a:effectLst/>
        </p:spPr>
        <p:txBody>
          <a:bodyPr wrap="none" lIns="90000" tIns="45000" rIns="90000" bIns="45000">
            <a:spAutoFit/>
          </a:bodyPr>
          <a:lstStyle/>
          <a:p>
            <a:pPr hangingPunct="1">
              <a:lnSpc>
                <a:spcPct val="100000"/>
              </a:lnSpc>
              <a:tabLst>
                <a:tab pos="723900" algn="l"/>
              </a:tabLst>
            </a:pPr>
            <a:r>
              <a:rPr lang="ru-RU" sz="2400">
                <a:solidFill>
                  <a:srgbClr val="0B87D6"/>
                </a:solidFill>
                <a:latin typeface="Candara" charset="0"/>
              </a:rPr>
              <a:t>Теннис</a:t>
            </a:r>
          </a:p>
        </p:txBody>
      </p:sp>
      <p:sp>
        <p:nvSpPr>
          <p:cNvPr id="5125" name="Rectangle 5"/>
          <p:cNvSpPr>
            <a:spLocks noChangeArrowheads="1"/>
          </p:cNvSpPr>
          <p:nvPr/>
        </p:nvSpPr>
        <p:spPr bwMode="auto">
          <a:xfrm>
            <a:off x="949325" y="4945063"/>
            <a:ext cx="1733550" cy="455612"/>
          </a:xfrm>
          <a:prstGeom prst="rect">
            <a:avLst/>
          </a:prstGeom>
          <a:noFill/>
          <a:ln w="9525">
            <a:noFill/>
            <a:round/>
            <a:headEnd/>
            <a:tailEnd/>
          </a:ln>
          <a:effectLst/>
        </p:spPr>
        <p:txBody>
          <a:bodyPr wrap="none" lIns="90000" tIns="45000" rIns="90000" bIns="45000">
            <a:spAutoFit/>
          </a:bodyPr>
          <a:lstStyle/>
          <a:p>
            <a:pPr hangingPunct="1">
              <a:lnSpc>
                <a:spcPct val="100000"/>
              </a:lnSpc>
              <a:tabLst>
                <a:tab pos="723900" algn="l"/>
                <a:tab pos="1447800" algn="l"/>
              </a:tabLst>
            </a:pPr>
            <a:r>
              <a:rPr lang="ru-RU" sz="2400">
                <a:solidFill>
                  <a:srgbClr val="31B6FD"/>
                </a:solidFill>
                <a:latin typeface="Candara" charset="0"/>
              </a:rPr>
              <a:t>Бадминтон </a:t>
            </a:r>
          </a:p>
        </p:txBody>
      </p:sp>
      <p:sp>
        <p:nvSpPr>
          <p:cNvPr id="5126" name="Rectangle 6"/>
          <p:cNvSpPr>
            <a:spLocks noChangeArrowheads="1"/>
          </p:cNvSpPr>
          <p:nvPr/>
        </p:nvSpPr>
        <p:spPr bwMode="auto">
          <a:xfrm>
            <a:off x="958850" y="5407025"/>
            <a:ext cx="1911350" cy="455613"/>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Lst>
            </a:pPr>
            <a:r>
              <a:rPr lang="ru-RU" sz="2400">
                <a:solidFill>
                  <a:srgbClr val="0B87D6"/>
                </a:solidFill>
                <a:latin typeface="Candara" charset="0"/>
              </a:rPr>
              <a:t>Плавание</a:t>
            </a:r>
          </a:p>
        </p:txBody>
      </p:sp>
      <p:sp>
        <p:nvSpPr>
          <p:cNvPr id="5127" name="Rectangle 7"/>
          <p:cNvSpPr>
            <a:spLocks noChangeArrowheads="1"/>
          </p:cNvSpPr>
          <p:nvPr/>
        </p:nvSpPr>
        <p:spPr bwMode="auto">
          <a:xfrm>
            <a:off x="955675" y="5872163"/>
            <a:ext cx="2587625" cy="455612"/>
          </a:xfrm>
          <a:prstGeom prst="rect">
            <a:avLst/>
          </a:prstGeom>
          <a:noFill/>
          <a:ln w="9525">
            <a:noFill/>
            <a:round/>
            <a:headEnd/>
            <a:tailEnd/>
          </a:ln>
          <a:effectLst/>
        </p:spPr>
        <p:txBody>
          <a:bodyPr wrap="none" lIns="90000" tIns="45000" rIns="90000" bIns="45000">
            <a:spAutoFit/>
          </a:bodyPr>
          <a:lstStyle/>
          <a:p>
            <a:pPr hangingPunct="1">
              <a:lnSpc>
                <a:spcPct val="100000"/>
              </a:lnSpc>
              <a:tabLst>
                <a:tab pos="723900" algn="l"/>
                <a:tab pos="1447800" algn="l"/>
                <a:tab pos="2171700" algn="l"/>
              </a:tabLst>
            </a:pPr>
            <a:r>
              <a:rPr lang="ru-RU" sz="2400">
                <a:solidFill>
                  <a:srgbClr val="2D83F4"/>
                </a:solidFill>
                <a:latin typeface="Candara" charset="0"/>
              </a:rPr>
              <a:t>Фигурное катание</a:t>
            </a:r>
          </a:p>
        </p:txBody>
      </p:sp>
      <p:sp>
        <p:nvSpPr>
          <p:cNvPr id="5128" name="Rectangle 8"/>
          <p:cNvSpPr>
            <a:spLocks noChangeArrowheads="1"/>
          </p:cNvSpPr>
          <p:nvPr/>
        </p:nvSpPr>
        <p:spPr bwMode="auto">
          <a:xfrm>
            <a:off x="965200" y="1181100"/>
            <a:ext cx="976313" cy="455613"/>
          </a:xfrm>
          <a:prstGeom prst="rect">
            <a:avLst/>
          </a:prstGeom>
          <a:noFill/>
          <a:ln w="9525">
            <a:noFill/>
            <a:round/>
            <a:headEnd/>
            <a:tailEnd/>
          </a:ln>
          <a:effectLst/>
        </p:spPr>
        <p:txBody>
          <a:bodyPr wrap="none" lIns="90000" tIns="45000" rIns="90000" bIns="45000">
            <a:spAutoFit/>
          </a:bodyPr>
          <a:lstStyle/>
          <a:p>
            <a:pPr hangingPunct="1">
              <a:lnSpc>
                <a:spcPct val="100000"/>
              </a:lnSpc>
              <a:tabLst>
                <a:tab pos="723900" algn="l"/>
              </a:tabLst>
            </a:pPr>
            <a:r>
              <a:rPr lang="ru-RU" sz="2400">
                <a:solidFill>
                  <a:srgbClr val="2D83F4"/>
                </a:solidFill>
                <a:latin typeface="Candara" charset="0"/>
              </a:rPr>
              <a:t>Спорт</a:t>
            </a:r>
          </a:p>
        </p:txBody>
      </p:sp>
      <p:sp>
        <p:nvSpPr>
          <p:cNvPr id="5129" name="Rectangle 9"/>
          <p:cNvSpPr>
            <a:spLocks noChangeArrowheads="1"/>
          </p:cNvSpPr>
          <p:nvPr/>
        </p:nvSpPr>
        <p:spPr bwMode="auto">
          <a:xfrm>
            <a:off x="974725" y="1643063"/>
            <a:ext cx="2732088" cy="455612"/>
          </a:xfrm>
          <a:prstGeom prst="rect">
            <a:avLst/>
          </a:prstGeom>
          <a:noFill/>
          <a:ln w="9525">
            <a:noFill/>
            <a:round/>
            <a:headEnd/>
            <a:tailEnd/>
          </a:ln>
          <a:effectLst/>
        </p:spPr>
        <p:txBody>
          <a:bodyPr wrap="none" lIns="90000" tIns="45000" rIns="90000" bIns="45000">
            <a:spAutoFit/>
          </a:bodyPr>
          <a:lstStyle/>
          <a:p>
            <a:pPr hangingPunct="1">
              <a:lnSpc>
                <a:spcPct val="100000"/>
              </a:lnSpc>
              <a:tabLst>
                <a:tab pos="723900" algn="l"/>
                <a:tab pos="1447800" algn="l"/>
                <a:tab pos="2171700" algn="l"/>
              </a:tabLst>
            </a:pPr>
            <a:r>
              <a:rPr lang="ru-RU" sz="2400">
                <a:solidFill>
                  <a:srgbClr val="0B87D6"/>
                </a:solidFill>
                <a:latin typeface="Candara" charset="0"/>
              </a:rPr>
              <a:t>Зачем нужен спорт</a:t>
            </a:r>
          </a:p>
        </p:txBody>
      </p:sp>
      <p:sp>
        <p:nvSpPr>
          <p:cNvPr id="5130" name="Rectangle 10"/>
          <p:cNvSpPr>
            <a:spLocks noChangeArrowheads="1"/>
          </p:cNvSpPr>
          <p:nvPr/>
        </p:nvSpPr>
        <p:spPr bwMode="auto">
          <a:xfrm>
            <a:off x="979488" y="2114550"/>
            <a:ext cx="3595687" cy="455613"/>
          </a:xfrm>
          <a:prstGeom prst="rect">
            <a:avLst/>
          </a:prstGeom>
          <a:noFill/>
          <a:ln w="9525">
            <a:noFill/>
            <a:round/>
            <a:headEnd/>
            <a:tailEnd/>
          </a:ln>
          <a:effectLst/>
        </p:spPr>
        <p:txBody>
          <a:bodyPr wrap="none" lIns="90000" tIns="45000" rIns="90000" bIns="45000">
            <a:spAutoFit/>
          </a:bodyPr>
          <a:lstStyle/>
          <a:p>
            <a:pPr hangingPunct="1">
              <a:lnSpc>
                <a:spcPct val="100000"/>
              </a:lnSpc>
              <a:tabLst>
                <a:tab pos="723900" algn="l"/>
                <a:tab pos="1447800" algn="l"/>
                <a:tab pos="2171700" algn="l"/>
                <a:tab pos="2895600" algn="l"/>
              </a:tabLst>
            </a:pPr>
            <a:r>
              <a:rPr lang="ru-RU" sz="2400">
                <a:solidFill>
                  <a:srgbClr val="00B0F0"/>
                </a:solidFill>
                <a:latin typeface="Candara" charset="0"/>
              </a:rPr>
              <a:t>Спорт важен для ребенка</a:t>
            </a:r>
          </a:p>
        </p:txBody>
      </p:sp>
      <p:sp>
        <p:nvSpPr>
          <p:cNvPr id="5131" name="Rectangle 11"/>
          <p:cNvSpPr>
            <a:spLocks noChangeArrowheads="1"/>
          </p:cNvSpPr>
          <p:nvPr/>
        </p:nvSpPr>
        <p:spPr bwMode="auto">
          <a:xfrm>
            <a:off x="977900" y="2576513"/>
            <a:ext cx="6824663" cy="455612"/>
          </a:xfrm>
          <a:prstGeom prst="rect">
            <a:avLst/>
          </a:prstGeom>
          <a:solidFill>
            <a:srgbClr val="FFFFFF"/>
          </a:solidFill>
          <a:ln w="9525">
            <a:solidFill>
              <a:srgbClr val="FFFFFF"/>
            </a:solidFill>
            <a:round/>
            <a:headEnd/>
            <a:tailEnd/>
          </a:ln>
          <a:effectLst/>
        </p:spPr>
        <p:txBody>
          <a:bodyPr wrap="none"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Lst>
            </a:pPr>
            <a:r>
              <a:rPr lang="ru-RU" sz="2400">
                <a:solidFill>
                  <a:srgbClr val="31B6FD"/>
                </a:solidFill>
                <a:latin typeface="Candara" charset="0"/>
              </a:rPr>
              <a:t>Летние виды спорта.Художественная гимнастика </a:t>
            </a:r>
          </a:p>
        </p:txBody>
      </p:sp>
      <p:sp>
        <p:nvSpPr>
          <p:cNvPr id="5132" name="Rectangle 12"/>
          <p:cNvSpPr>
            <a:spLocks noChangeArrowheads="1"/>
          </p:cNvSpPr>
          <p:nvPr/>
        </p:nvSpPr>
        <p:spPr bwMode="auto">
          <a:xfrm>
            <a:off x="973138" y="3062288"/>
            <a:ext cx="2344737" cy="455612"/>
          </a:xfrm>
          <a:prstGeom prst="rect">
            <a:avLst/>
          </a:prstGeom>
          <a:noFill/>
          <a:ln w="9525">
            <a:noFill/>
            <a:round/>
            <a:headEnd/>
            <a:tailEnd/>
          </a:ln>
          <a:effectLst/>
        </p:spPr>
        <p:txBody>
          <a:bodyPr wrap="none" lIns="90000" tIns="45000" rIns="90000" bIns="45000">
            <a:spAutoFit/>
          </a:bodyPr>
          <a:lstStyle/>
          <a:p>
            <a:pPr hangingPunct="1">
              <a:lnSpc>
                <a:spcPct val="100000"/>
              </a:lnSpc>
              <a:tabLst>
                <a:tab pos="723900" algn="l"/>
                <a:tab pos="1447800" algn="l"/>
                <a:tab pos="2171700" algn="l"/>
              </a:tabLst>
            </a:pPr>
            <a:r>
              <a:rPr lang="ru-RU" sz="2400">
                <a:solidFill>
                  <a:srgbClr val="31B6FD"/>
                </a:solidFill>
                <a:latin typeface="Candara" charset="0"/>
              </a:rPr>
              <a:t>Легкая атлетика</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482850" y="87313"/>
            <a:ext cx="2806700" cy="914400"/>
          </a:xfrm>
          <a:prstGeom prst="rect">
            <a:avLst/>
          </a:prstGeom>
          <a:noFill/>
          <a:ln w="9525">
            <a:noFill/>
            <a:round/>
            <a:headEnd/>
            <a:tailEnd/>
          </a:ln>
          <a:effectLst/>
        </p:spPr>
        <p:txBody>
          <a:bodyPr>
            <a:spAutoFit/>
          </a:bodyPr>
          <a:lstStyle/>
          <a:p>
            <a:pPr algn="ctr" hangingPunct="1">
              <a:lnSpc>
                <a:spcPct val="100000"/>
              </a:lnSpc>
              <a:tabLst>
                <a:tab pos="723900" algn="l"/>
                <a:tab pos="1447800" algn="l"/>
                <a:tab pos="2171700" algn="l"/>
              </a:tabLst>
            </a:pPr>
            <a:r>
              <a:rPr lang="ru-RU" sz="5400" b="1">
                <a:solidFill>
                  <a:srgbClr val="2981EF"/>
                </a:solidFill>
                <a:latin typeface="Candara" charset="0"/>
              </a:rPr>
              <a:t>Спорт</a:t>
            </a:r>
          </a:p>
        </p:txBody>
      </p:sp>
      <p:sp>
        <p:nvSpPr>
          <p:cNvPr id="6146" name="Rectangle 2"/>
          <p:cNvSpPr>
            <a:spLocks noChangeArrowheads="1"/>
          </p:cNvSpPr>
          <p:nvPr/>
        </p:nvSpPr>
        <p:spPr bwMode="auto">
          <a:xfrm>
            <a:off x="107950" y="771525"/>
            <a:ext cx="2759075" cy="4664075"/>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Lst>
            </a:pPr>
            <a:r>
              <a:rPr lang="ru-RU" sz="2000" b="1">
                <a:solidFill>
                  <a:srgbClr val="000000"/>
                </a:solidFill>
                <a:latin typeface="Candara" charset="0"/>
              </a:rPr>
              <a:t>Спорт</a:t>
            </a:r>
            <a:r>
              <a:rPr lang="ru-RU" sz="2000">
                <a:solidFill>
                  <a:srgbClr val="000000"/>
                </a:solidFill>
                <a:latin typeface="Candara" charset="0"/>
              </a:rPr>
              <a:t>  — организованная по определённым правилам деятельность людей, состоящая в сопоставлении их физических или интеллектуальных способностей, а также подготовка к этой деятельности и межличностные отношения, возникающие в её процессе.</a:t>
            </a:r>
          </a:p>
        </p:txBody>
      </p:sp>
      <p:pic>
        <p:nvPicPr>
          <p:cNvPr id="6147" name="Picture 3"/>
          <p:cNvPicPr>
            <a:picLocks noChangeAspect="1" noChangeArrowheads="1"/>
          </p:cNvPicPr>
          <p:nvPr/>
        </p:nvPicPr>
        <p:blipFill>
          <a:blip r:embed="rId3"/>
          <a:srcRect/>
          <a:stretch>
            <a:fillRect/>
          </a:stretch>
        </p:blipFill>
        <p:spPr bwMode="auto">
          <a:xfrm>
            <a:off x="2868613" y="1260475"/>
            <a:ext cx="6184900" cy="5273675"/>
          </a:xfrm>
          <a:prstGeom prst="rect">
            <a:avLst/>
          </a:prstGeom>
          <a:noFill/>
          <a:ln w="9525">
            <a:noFill/>
            <a:round/>
            <a:headEnd/>
            <a:tailEnd/>
          </a:ln>
          <a:effectLst/>
        </p:spPr>
      </p:pic>
      <p:sp>
        <p:nvSpPr>
          <p:cNvPr id="6148" name="AutoShape 4"/>
          <p:cNvSpPr>
            <a:spLocks noChangeArrowheads="1"/>
          </p:cNvSpPr>
          <p:nvPr/>
        </p:nvSpPr>
        <p:spPr bwMode="auto">
          <a:xfrm>
            <a:off x="107950" y="6015038"/>
            <a:ext cx="827088" cy="719137"/>
          </a:xfrm>
          <a:prstGeom prst="leftArrow">
            <a:avLst>
              <a:gd name="adj1" fmla="val 50000"/>
              <a:gd name="adj2" fmla="val 28753"/>
            </a:avLst>
          </a:prstGeom>
          <a:solidFill>
            <a:srgbClr val="31B6FD"/>
          </a:solidFill>
          <a:ln w="15840">
            <a:solidFill>
              <a:srgbClr val="195E84"/>
            </a:solidFill>
            <a:round/>
            <a:headEnd/>
            <a:tailEnd/>
          </a:ln>
          <a:effectLst/>
        </p:spPr>
        <p:txBody>
          <a:bodyPr wrap="none" anchor="ct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additive="repl">
                                        <p:cTn id="6" dur="1" fill="hold">
                                          <p:stCondLst>
                                            <p:cond delay="0"/>
                                          </p:stCondLst>
                                        </p:cTn>
                                        <p:tgtEl>
                                          <p:spTgt spid="6147"/>
                                        </p:tgtEl>
                                        <p:attrNameLst>
                                          <p:attrName>style.visibility</p:attrName>
                                        </p:attrNameLst>
                                      </p:cBhvr>
                                      <p:to>
                                        <p:strVal val="visible"/>
                                      </p:to>
                                    </p:set>
                                    <p:animEffect transition="in" filter="fade">
                                      <p:cBhvr additive="repl">
                                        <p:cTn id="7" dur="1000"/>
                                        <p:tgtEl>
                                          <p:spTgt spid="6147"/>
                                        </p:tgtEl>
                                      </p:cBhvr>
                                    </p:animEffect>
                                    <p:anim calcmode="lin" valueType="num">
                                      <p:cBhvr additive="repl">
                                        <p:cTn id="8" dur="1000" fill="hold"/>
                                        <p:tgtEl>
                                          <p:spTgt spid="6147"/>
                                        </p:tgtEl>
                                        <p:attrNameLst>
                                          <p:attrName>ppt_x</p:attrName>
                                        </p:attrNameLst>
                                      </p:cBhvr>
                                      <p:tavLst>
                                        <p:tav tm="100000">
                                          <p:val>
                                            <p:strVal val="#ppt_x"/>
                                          </p:val>
                                        </p:tav>
                                        <p:tav tm="100000">
                                          <p:val>
                                            <p:strVal val="#ppt_x"/>
                                          </p:val>
                                        </p:tav>
                                      </p:tavLst>
                                    </p:anim>
                                    <p:anim calcmode="lin" valueType="num">
                                      <p:cBhvr additive="repl">
                                        <p:cTn id="9" dur="1000" fill="hold"/>
                                        <p:tgtEl>
                                          <p:spTgt spid="6147"/>
                                        </p:tgtEl>
                                        <p:attrNameLst>
                                          <p:attrName>ppt_y</p:attrName>
                                        </p:attrNameLst>
                                      </p:cBhvr>
                                      <p:tavLst>
                                        <p:tav tm="10000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908175" y="4292600"/>
            <a:ext cx="7091363" cy="2833688"/>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Lst>
            </a:pPr>
            <a:r>
              <a:rPr lang="ru-RU" b="1">
                <a:solidFill>
                  <a:srgbClr val="000000"/>
                </a:solidFill>
                <a:latin typeface="Candara" charset="0"/>
              </a:rPr>
              <a:t>Спорт полезен для здоровья, потому что он заставляет работать все тело. В современном мире люди все меньше и меньше двигаются во время работы. Как следствие организм не получает достаточную нагрузку, становится менее подвижным и покрывается жиром. Быстро приходит усталость. За ней следует постоянная раздражительность, и могут даже развиться различные заболевания. Вот почему всем необходимо постоянно заниматься спортом.</a:t>
            </a:r>
            <a:r>
              <a:rPr lang="ru-RU">
                <a:solidFill>
                  <a:srgbClr val="000000"/>
                </a:solidFill>
                <a:latin typeface="Candara" charset="0"/>
              </a:rPr>
              <a:t/>
            </a:r>
            <a:br>
              <a:rPr lang="ru-RU">
                <a:solidFill>
                  <a:srgbClr val="000000"/>
                </a:solidFill>
                <a:latin typeface="Candara" charset="0"/>
              </a:rPr>
            </a:br>
            <a:r>
              <a:rPr lang="ru-RU">
                <a:solidFill>
                  <a:srgbClr val="000000"/>
                </a:solidFill>
                <a:latin typeface="Candara" charset="0"/>
              </a:rPr>
              <a:t>   </a:t>
            </a:r>
            <a:br>
              <a:rPr lang="ru-RU">
                <a:solidFill>
                  <a:srgbClr val="000000"/>
                </a:solidFill>
                <a:latin typeface="Candara" charset="0"/>
              </a:rPr>
            </a:br>
            <a:endParaRPr lang="ru-RU">
              <a:solidFill>
                <a:srgbClr val="000000"/>
              </a:solidFill>
              <a:latin typeface="Candara" charset="0"/>
            </a:endParaRPr>
          </a:p>
        </p:txBody>
      </p:sp>
      <p:sp>
        <p:nvSpPr>
          <p:cNvPr id="7170" name="Rectangle 2"/>
          <p:cNvSpPr>
            <a:spLocks noChangeArrowheads="1"/>
          </p:cNvSpPr>
          <p:nvPr/>
        </p:nvSpPr>
        <p:spPr bwMode="auto">
          <a:xfrm>
            <a:off x="1647825" y="49213"/>
            <a:ext cx="6172200" cy="914400"/>
          </a:xfrm>
          <a:prstGeom prst="rect">
            <a:avLst/>
          </a:prstGeom>
          <a:noFill/>
          <a:ln w="9525">
            <a:noFill/>
            <a:round/>
            <a:headEnd/>
            <a:tailEnd/>
          </a:ln>
          <a:effectLst/>
        </p:spPr>
        <p:txBody>
          <a:bodyPr wrap="none">
            <a:spAutoFit/>
          </a:bodyPr>
          <a:lstStyle/>
          <a:p>
            <a:pPr algn="ctr" hangingPunct="1">
              <a:lnSpc>
                <a:spcPct val="100000"/>
              </a:lnSpc>
              <a:tabLst>
                <a:tab pos="723900" algn="l"/>
                <a:tab pos="1447800" algn="l"/>
                <a:tab pos="2171700" algn="l"/>
                <a:tab pos="2895600" algn="l"/>
                <a:tab pos="3619500" algn="l"/>
                <a:tab pos="4343400" algn="l"/>
                <a:tab pos="5067300" algn="l"/>
                <a:tab pos="5791200" algn="l"/>
              </a:tabLst>
            </a:pPr>
            <a:r>
              <a:rPr lang="ru-RU" sz="5400" b="1">
                <a:solidFill>
                  <a:srgbClr val="CDEBFF"/>
                </a:solidFill>
                <a:latin typeface="Candara" charset="0"/>
              </a:rPr>
              <a:t>Зачем нужен спорт.</a:t>
            </a:r>
          </a:p>
        </p:txBody>
      </p:sp>
      <p:pic>
        <p:nvPicPr>
          <p:cNvPr id="7171" name="Picture 3"/>
          <p:cNvPicPr>
            <a:picLocks noChangeAspect="1" noChangeArrowheads="1"/>
          </p:cNvPicPr>
          <p:nvPr/>
        </p:nvPicPr>
        <p:blipFill>
          <a:blip r:embed="rId3"/>
          <a:srcRect/>
          <a:stretch>
            <a:fillRect/>
          </a:stretch>
        </p:blipFill>
        <p:spPr bwMode="auto">
          <a:xfrm>
            <a:off x="2576513" y="1123950"/>
            <a:ext cx="3749675" cy="3048000"/>
          </a:xfrm>
          <a:prstGeom prst="rect">
            <a:avLst/>
          </a:prstGeom>
          <a:solidFill>
            <a:srgbClr val="EDEDED"/>
          </a:solidFill>
          <a:ln w="88920">
            <a:solidFill>
              <a:srgbClr val="FFFFFF"/>
            </a:solidFill>
            <a:miter lim="800000"/>
            <a:headEnd/>
            <a:tailEnd/>
          </a:ln>
          <a:effectLst/>
        </p:spPr>
      </p:pic>
      <p:sp>
        <p:nvSpPr>
          <p:cNvPr id="7172" name="AutoShape 4"/>
          <p:cNvSpPr>
            <a:spLocks noChangeArrowheads="1"/>
          </p:cNvSpPr>
          <p:nvPr/>
        </p:nvSpPr>
        <p:spPr bwMode="auto">
          <a:xfrm>
            <a:off x="179388" y="5940425"/>
            <a:ext cx="827087" cy="719138"/>
          </a:xfrm>
          <a:prstGeom prst="leftArrow">
            <a:avLst>
              <a:gd name="adj1" fmla="val 50000"/>
              <a:gd name="adj2" fmla="val 28753"/>
            </a:avLst>
          </a:prstGeom>
          <a:solidFill>
            <a:srgbClr val="31B6FD"/>
          </a:solidFill>
          <a:ln w="15840">
            <a:solidFill>
              <a:srgbClr val="195E84"/>
            </a:solidFill>
            <a:round/>
            <a:headEnd/>
            <a:tailEnd/>
          </a:ln>
          <a:effectLst/>
        </p:spPr>
        <p:txBody>
          <a:bodyPr wrap="none" anchor="ct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additive="repl">
                                        <p:cTn id="6" dur="1" fill="hold">
                                          <p:stCondLst>
                                            <p:cond delay="0"/>
                                          </p:stCondLst>
                                        </p:cTn>
                                        <p:tgtEl>
                                          <p:spTgt spid="7171"/>
                                        </p:tgtEl>
                                        <p:attrNameLst>
                                          <p:attrName>style.visibility</p:attrName>
                                        </p:attrNameLst>
                                      </p:cBhvr>
                                      <p:to>
                                        <p:strVal val="visible"/>
                                      </p:to>
                                    </p:set>
                                    <p:anim calcmode="lin" valueType="num">
                                      <p:cBhvr additive="repl">
                                        <p:cTn id="7" dur="500" fill="hold"/>
                                        <p:tgtEl>
                                          <p:spTgt spid="7171"/>
                                        </p:tgtEl>
                                        <p:attrNameLst>
                                          <p:attrName>ppt_w</p:attrName>
                                        </p:attrNameLst>
                                      </p:cBhvr>
                                      <p:tavLst>
                                        <p:tav tm="100000">
                                          <p:val>
                                            <p:strVal val="0"/>
                                          </p:val>
                                        </p:tav>
                                        <p:tav tm="100000">
                                          <p:val>
                                            <p:strVal val="#ppt_w"/>
                                          </p:val>
                                        </p:tav>
                                      </p:tavLst>
                                    </p:anim>
                                    <p:anim calcmode="lin" valueType="num">
                                      <p:cBhvr additive="repl">
                                        <p:cTn id="8" dur="500" fill="hold"/>
                                        <p:tgtEl>
                                          <p:spTgt spid="7171"/>
                                        </p:tgtEl>
                                        <p:attrNameLst>
                                          <p:attrName>ppt_h</p:attrName>
                                        </p:attrNameLst>
                                      </p:cBhvr>
                                      <p:tavLst>
                                        <p:tav tm="100000">
                                          <p:val>
                                            <p:strVal val="0"/>
                                          </p:val>
                                        </p:tav>
                                        <p:tav tm="100000">
                                          <p:val>
                                            <p:strVal val="#ppt_h"/>
                                          </p:val>
                                        </p:tav>
                                      </p:tavLst>
                                    </p:anim>
                                    <p:animEffect transition="in" filter="fade">
                                      <p:cBhvr additive="repl">
                                        <p:cTn id="9"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07950" y="836613"/>
            <a:ext cx="9036050" cy="2284412"/>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solidFill>
                  <a:srgbClr val="000000"/>
                </a:solidFill>
                <a:latin typeface="Candara" charset="0"/>
              </a:rPr>
              <a:t>Особенно важен спорт для ребенка. Он помогает развитию всего организма. Если ребенок находится в плохой физической форме, то очень быстро устает за занятиями, чаще болеет. Учеба становится для него тяжкой ношей. Если ты будешь заниматься спортом, то всегда будешь выносливым и в хорошей физической форме.</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solidFill>
                  <a:srgbClr val="000000"/>
                </a:solidFill>
                <a:latin typeface="Candara" charset="0"/>
              </a:rPr>
              <a:t>Занятия спортом в самом худшем случае ведут к хорошему настроению и повышенной жизненной активности организма.</a:t>
            </a:r>
            <a:br>
              <a:rPr lang="ru-RU">
                <a:solidFill>
                  <a:srgbClr val="000000"/>
                </a:solidFill>
                <a:latin typeface="Candara" charset="0"/>
              </a:rPr>
            </a:br>
            <a:r>
              <a:rPr lang="ru-RU">
                <a:solidFill>
                  <a:srgbClr val="000000"/>
                </a:solidFill>
                <a:latin typeface="Candara" charset="0"/>
              </a:rPr>
              <a:t>И это научно доказанный факт, при занятиях спортом, выделяется тестостерон, многие его называют гормоном счастья.</a:t>
            </a:r>
          </a:p>
        </p:txBody>
      </p:sp>
      <p:sp>
        <p:nvSpPr>
          <p:cNvPr id="8194" name="Rectangle 2"/>
          <p:cNvSpPr>
            <a:spLocks noChangeArrowheads="1"/>
          </p:cNvSpPr>
          <p:nvPr/>
        </p:nvSpPr>
        <p:spPr bwMode="auto">
          <a:xfrm>
            <a:off x="719138" y="15875"/>
            <a:ext cx="7954962" cy="914400"/>
          </a:xfrm>
          <a:prstGeom prst="rect">
            <a:avLst/>
          </a:prstGeom>
          <a:noFill/>
          <a:ln w="9525">
            <a:noFill/>
            <a:round/>
            <a:headEnd/>
            <a:tailEnd/>
          </a:ln>
          <a:effectLst/>
        </p:spPr>
        <p:txBody>
          <a:bodyPr wrap="none">
            <a:spAutoFit/>
          </a:bodyP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5400" b="1">
                <a:solidFill>
                  <a:srgbClr val="2981EF"/>
                </a:solidFill>
                <a:latin typeface="Candara" charset="0"/>
              </a:rPr>
              <a:t>Спорт важен для ребенка</a:t>
            </a:r>
          </a:p>
        </p:txBody>
      </p:sp>
      <p:pic>
        <p:nvPicPr>
          <p:cNvPr id="8195" name="Picture 3"/>
          <p:cNvPicPr>
            <a:picLocks noChangeAspect="1" noChangeArrowheads="1"/>
          </p:cNvPicPr>
          <p:nvPr/>
        </p:nvPicPr>
        <p:blipFill>
          <a:blip r:embed="rId3"/>
          <a:srcRect/>
          <a:stretch>
            <a:fillRect/>
          </a:stretch>
        </p:blipFill>
        <p:spPr bwMode="auto">
          <a:xfrm>
            <a:off x="3636963" y="3038475"/>
            <a:ext cx="5130800" cy="3562350"/>
          </a:xfrm>
          <a:prstGeom prst="rect">
            <a:avLst/>
          </a:prstGeom>
          <a:noFill/>
          <a:ln w="9525">
            <a:noFill/>
            <a:round/>
            <a:headEnd/>
            <a:tailEnd/>
          </a:ln>
          <a:effectLst/>
        </p:spPr>
      </p:pic>
      <p:sp>
        <p:nvSpPr>
          <p:cNvPr id="8196" name="AutoShape 4"/>
          <p:cNvSpPr>
            <a:spLocks noChangeArrowheads="1"/>
          </p:cNvSpPr>
          <p:nvPr/>
        </p:nvSpPr>
        <p:spPr bwMode="auto">
          <a:xfrm>
            <a:off x="107950" y="6015038"/>
            <a:ext cx="827088" cy="719137"/>
          </a:xfrm>
          <a:prstGeom prst="leftArrow">
            <a:avLst>
              <a:gd name="adj1" fmla="val 50000"/>
              <a:gd name="adj2" fmla="val 28753"/>
            </a:avLst>
          </a:prstGeom>
          <a:solidFill>
            <a:srgbClr val="31B6FD"/>
          </a:solidFill>
          <a:ln w="15840">
            <a:solidFill>
              <a:srgbClr val="195E84"/>
            </a:solidFill>
            <a:round/>
            <a:headEnd/>
            <a:tailEnd/>
          </a:ln>
          <a:effectLst/>
        </p:spPr>
        <p:txBody>
          <a:bodyPr wrap="none" anchor="ct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8193">
                                            <p:txEl>
                                              <p:pRg st="0" end="0"/>
                                            </p:txEl>
                                          </p:spTgt>
                                        </p:tgtEl>
                                        <p:attrNameLst>
                                          <p:attrName>style.visibility</p:attrName>
                                        </p:attrNameLst>
                                      </p:cBhvr>
                                      <p:to>
                                        <p:strVal val="visible"/>
                                      </p:to>
                                    </p:set>
                                    <p:animEffect transition="in" filter="fade">
                                      <p:cBhvr additive="repl">
                                        <p:cTn id="7" dur="500"/>
                                        <p:tgtEl>
                                          <p:spTgt spid="8193">
                                            <p:txEl>
                                              <p:pRg st="0" end="0"/>
                                            </p:txEl>
                                          </p:spTgt>
                                        </p:tgtEl>
                                      </p:cBhvr>
                                    </p:animEffect>
                                  </p:childTnLst>
                                </p:cTn>
                              </p:par>
                              <p:par>
                                <p:cTn id="8" presetID="10" presetClass="entr" fill="hold" nodeType="withEffect">
                                  <p:stCondLst>
                                    <p:cond delay="0"/>
                                  </p:stCondLst>
                                  <p:childTnLst>
                                    <p:set>
                                      <p:cBhvr additive="repl">
                                        <p:cTn id="9" dur="1" fill="hold">
                                          <p:stCondLst>
                                            <p:cond delay="0"/>
                                          </p:stCondLst>
                                        </p:cTn>
                                        <p:tgtEl>
                                          <p:spTgt spid="8193">
                                            <p:txEl>
                                              <p:pRg st="1" end="1"/>
                                            </p:txEl>
                                          </p:spTgt>
                                        </p:tgtEl>
                                        <p:attrNameLst>
                                          <p:attrName>style.visibility</p:attrName>
                                        </p:attrNameLst>
                                      </p:cBhvr>
                                      <p:to>
                                        <p:strVal val="visible"/>
                                      </p:to>
                                    </p:set>
                                    <p:animEffect transition="in" filter="fade">
                                      <p:cBhvr additive="repl">
                                        <p:cTn id="10" dur="500"/>
                                        <p:tgtEl>
                                          <p:spTgt spid="8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3786188" y="38100"/>
            <a:ext cx="4200525" cy="914400"/>
          </a:xfrm>
          <a:prstGeom prst="rect">
            <a:avLst/>
          </a:prstGeom>
          <a:noFill/>
          <a:ln w="9525">
            <a:noFill/>
            <a:round/>
            <a:headEnd/>
            <a:tailEnd/>
          </a:ln>
          <a:effectLst/>
        </p:spPr>
        <p:txBody>
          <a:bodyPr wrap="none">
            <a:spAutoFit/>
          </a:bodyPr>
          <a:lstStyle/>
          <a:p>
            <a:pPr algn="ctr" hangingPunct="1">
              <a:lnSpc>
                <a:spcPct val="100000"/>
              </a:lnSpc>
              <a:tabLst>
                <a:tab pos="723900" algn="l"/>
                <a:tab pos="1447800" algn="l"/>
                <a:tab pos="2171700" algn="l"/>
                <a:tab pos="2895600" algn="l"/>
                <a:tab pos="3619500" algn="l"/>
              </a:tabLst>
            </a:pPr>
            <a:r>
              <a:rPr lang="ru-RU" sz="5400" b="1">
                <a:solidFill>
                  <a:srgbClr val="E8FFFF"/>
                </a:solidFill>
                <a:latin typeface="Candara" charset="0"/>
              </a:rPr>
              <a:t>Виды спорта:</a:t>
            </a:r>
          </a:p>
        </p:txBody>
      </p:sp>
      <p:sp>
        <p:nvSpPr>
          <p:cNvPr id="9218" name="Rectangle 2"/>
          <p:cNvSpPr>
            <a:spLocks noChangeArrowheads="1"/>
          </p:cNvSpPr>
          <p:nvPr/>
        </p:nvSpPr>
        <p:spPr bwMode="auto">
          <a:xfrm>
            <a:off x="147638" y="1535113"/>
            <a:ext cx="8856662" cy="2284412"/>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solidFill>
                  <a:srgbClr val="000000"/>
                </a:solidFill>
                <a:latin typeface="Candara" charset="0"/>
              </a:rPr>
              <a:t>Художественная гимнастика — вид спорта, выполнение под музыку различных гимнастических и танцевальных упражнений без предмета, а также с предметом (скакалка ,обруч  , мяч , булавы, лента).</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solidFill>
                  <a:srgbClr val="000000"/>
                </a:solidFill>
                <a:latin typeface="Candara" charset="0"/>
              </a:rPr>
              <a:t>В последнее время выступления без предмета не проводятся на соревнованиях мирового класса. При групповых выступлениях используются или одновременно два вида предметов (например — обручи и мячи) или один вид (пять мячей, пять пар булав). Победители определяются в многоборье, в отдельных видах и групповых упражнениях.</a:t>
            </a:r>
          </a:p>
        </p:txBody>
      </p:sp>
      <p:sp>
        <p:nvSpPr>
          <p:cNvPr id="9219" name="Rectangle 3"/>
          <p:cNvSpPr>
            <a:spLocks noChangeArrowheads="1"/>
          </p:cNvSpPr>
          <p:nvPr/>
        </p:nvSpPr>
        <p:spPr bwMode="auto">
          <a:xfrm>
            <a:off x="915988" y="765175"/>
            <a:ext cx="7315200" cy="762000"/>
          </a:xfrm>
          <a:prstGeom prst="rect">
            <a:avLst/>
          </a:prstGeom>
          <a:noFill/>
          <a:ln w="9525">
            <a:noFill/>
            <a:round/>
            <a:headEnd/>
            <a:tailEnd/>
          </a:ln>
          <a:effectLst/>
        </p:spPr>
        <p:txBody>
          <a:bodyPr wrap="none">
            <a:spAutoFit/>
          </a:bodyP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4400" b="1">
                <a:solidFill>
                  <a:srgbClr val="E8FFFF"/>
                </a:solidFill>
                <a:latin typeface="Candara" charset="0"/>
              </a:rPr>
              <a:t>Художественная гимнастика</a:t>
            </a:r>
          </a:p>
        </p:txBody>
      </p:sp>
      <p:pic>
        <p:nvPicPr>
          <p:cNvPr id="9220" name="Picture 4"/>
          <p:cNvPicPr>
            <a:picLocks noChangeAspect="1" noChangeArrowheads="1"/>
          </p:cNvPicPr>
          <p:nvPr/>
        </p:nvPicPr>
        <p:blipFill>
          <a:blip r:embed="rId3"/>
          <a:srcRect/>
          <a:stretch>
            <a:fillRect/>
          </a:stretch>
        </p:blipFill>
        <p:spPr bwMode="auto">
          <a:xfrm>
            <a:off x="5203825" y="3843338"/>
            <a:ext cx="3957638" cy="2609850"/>
          </a:xfrm>
          <a:prstGeom prst="rect">
            <a:avLst/>
          </a:prstGeom>
          <a:noFill/>
          <a:ln w="9525">
            <a:noFill/>
            <a:round/>
            <a:headEnd/>
            <a:tailEnd/>
          </a:ln>
          <a:effectLst/>
        </p:spPr>
      </p:pic>
      <p:pic>
        <p:nvPicPr>
          <p:cNvPr id="9221" name="Picture 5"/>
          <p:cNvPicPr>
            <a:picLocks noChangeAspect="1" noChangeArrowheads="1"/>
          </p:cNvPicPr>
          <p:nvPr/>
        </p:nvPicPr>
        <p:blipFill>
          <a:blip r:embed="rId4"/>
          <a:srcRect/>
          <a:stretch>
            <a:fillRect/>
          </a:stretch>
        </p:blipFill>
        <p:spPr bwMode="auto">
          <a:xfrm>
            <a:off x="1452563" y="3797300"/>
            <a:ext cx="3865562" cy="2898775"/>
          </a:xfrm>
          <a:prstGeom prst="rect">
            <a:avLst/>
          </a:prstGeom>
          <a:noFill/>
          <a:ln w="9525">
            <a:noFill/>
            <a:round/>
            <a:headEnd/>
            <a:tailEnd/>
          </a:ln>
          <a:effectLst/>
        </p:spPr>
      </p:pic>
      <p:sp>
        <p:nvSpPr>
          <p:cNvPr id="9222" name="AutoShape 6"/>
          <p:cNvSpPr>
            <a:spLocks noChangeArrowheads="1"/>
          </p:cNvSpPr>
          <p:nvPr/>
        </p:nvSpPr>
        <p:spPr bwMode="auto">
          <a:xfrm>
            <a:off x="107950" y="6015038"/>
            <a:ext cx="827088" cy="719137"/>
          </a:xfrm>
          <a:prstGeom prst="leftArrow">
            <a:avLst>
              <a:gd name="adj1" fmla="val 50000"/>
              <a:gd name="adj2" fmla="val 28753"/>
            </a:avLst>
          </a:prstGeom>
          <a:solidFill>
            <a:srgbClr val="31B6FD"/>
          </a:solidFill>
          <a:ln w="15840">
            <a:solidFill>
              <a:srgbClr val="195E84"/>
            </a:solidFill>
            <a:round/>
            <a:headEnd/>
            <a:tailEnd/>
          </a:ln>
          <a:effectLst/>
        </p:spPr>
        <p:txBody>
          <a:bodyPr wrap="none" anchor="ct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additive="repl">
                                        <p:cTn id="6" dur="1" fill="hold">
                                          <p:stCondLst>
                                            <p:cond delay="0"/>
                                          </p:stCondLst>
                                        </p:cTn>
                                        <p:tgtEl>
                                          <p:spTgt spid="9220"/>
                                        </p:tgtEl>
                                        <p:attrNameLst>
                                          <p:attrName>style.visibility</p:attrName>
                                        </p:attrNameLst>
                                      </p:cBhvr>
                                      <p:to>
                                        <p:strVal val="visible"/>
                                      </p:to>
                                    </p:set>
                                    <p:animEffect transition="in" filter="barn(outVertical)">
                                      <p:cBhvr additive="repl">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additive="repl">
                                        <p:cTn id="11" dur="1" fill="hold">
                                          <p:stCondLst>
                                            <p:cond delay="0"/>
                                          </p:stCondLst>
                                        </p:cTn>
                                        <p:tgtEl>
                                          <p:spTgt spid="9221"/>
                                        </p:tgtEl>
                                        <p:attrNameLst>
                                          <p:attrName>style.visibility</p:attrName>
                                        </p:attrNameLst>
                                      </p:cBhvr>
                                      <p:to>
                                        <p:strVal val="visible"/>
                                      </p:to>
                                    </p:set>
                                    <p:animEffect transition="in" filter="barn(inVertical)">
                                      <p:cBhvr additive="repl">
                                        <p:cTn id="12"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a:stretch>
            <a:fillRect/>
          </a:stretch>
        </p:blipFill>
        <p:spPr bwMode="auto">
          <a:xfrm>
            <a:off x="252413" y="2568575"/>
            <a:ext cx="4289425" cy="4276725"/>
          </a:xfrm>
          <a:prstGeom prst="rect">
            <a:avLst/>
          </a:prstGeom>
          <a:noFill/>
          <a:ln w="9525">
            <a:noFill/>
            <a:round/>
            <a:headEnd/>
            <a:tailEnd/>
          </a:ln>
          <a:effectLst/>
        </p:spPr>
      </p:pic>
      <p:sp>
        <p:nvSpPr>
          <p:cNvPr id="10242" name="AutoShape 2"/>
          <p:cNvSpPr>
            <a:spLocks noChangeArrowheads="1"/>
          </p:cNvSpPr>
          <p:nvPr/>
        </p:nvSpPr>
        <p:spPr bwMode="auto">
          <a:xfrm>
            <a:off x="107950" y="6015038"/>
            <a:ext cx="827088" cy="719137"/>
          </a:xfrm>
          <a:prstGeom prst="leftArrow">
            <a:avLst>
              <a:gd name="adj1" fmla="val 50000"/>
              <a:gd name="adj2" fmla="val 28753"/>
            </a:avLst>
          </a:prstGeom>
          <a:solidFill>
            <a:srgbClr val="31B6FD"/>
          </a:solidFill>
          <a:ln w="15840">
            <a:solidFill>
              <a:srgbClr val="195E84"/>
            </a:solidFill>
            <a:round/>
            <a:headEnd/>
            <a:tailEnd/>
          </a:ln>
          <a:effectLst/>
        </p:spPr>
        <p:txBody>
          <a:bodyPr wrap="none" anchor="ctr"/>
          <a:lstStyle/>
          <a:p>
            <a:endParaRPr lang="ru-RU"/>
          </a:p>
        </p:txBody>
      </p:sp>
      <p:sp>
        <p:nvSpPr>
          <p:cNvPr id="10243" name="Rectangle 3"/>
          <p:cNvSpPr>
            <a:spLocks noChangeArrowheads="1"/>
          </p:cNvSpPr>
          <p:nvPr/>
        </p:nvSpPr>
        <p:spPr bwMode="auto">
          <a:xfrm>
            <a:off x="134938" y="1101725"/>
            <a:ext cx="8542337" cy="1462088"/>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b="1">
                <a:solidFill>
                  <a:srgbClr val="000000"/>
                </a:solidFill>
                <a:latin typeface="Candara" charset="0"/>
              </a:rPr>
              <a:t>Лёгкая атлетика</a:t>
            </a:r>
            <a:r>
              <a:rPr lang="ru-RU">
                <a:solidFill>
                  <a:srgbClr val="000000"/>
                </a:solidFill>
                <a:latin typeface="Candara" charset="0"/>
              </a:rPr>
              <a:t> — совокупность видов спорта, включающая бег, ходьбу, прыжки и метания. Объединяет следующие дисциплины: беговые виды, спортивную ходьбу, технические виды (прыжки и метания), многоборья, пробеги (бег по шоссе) и кроссы (бег по пересечённой местности). Один из основных и наиболее массовых видов спорта.</a:t>
            </a:r>
          </a:p>
        </p:txBody>
      </p:sp>
      <p:sp>
        <p:nvSpPr>
          <p:cNvPr id="10244" name="Rectangle 4"/>
          <p:cNvSpPr>
            <a:spLocks noChangeArrowheads="1"/>
          </p:cNvSpPr>
          <p:nvPr/>
        </p:nvSpPr>
        <p:spPr bwMode="auto">
          <a:xfrm>
            <a:off x="1990725" y="333375"/>
            <a:ext cx="4240213" cy="762000"/>
          </a:xfrm>
          <a:prstGeom prst="rect">
            <a:avLst/>
          </a:prstGeom>
          <a:noFill/>
          <a:ln w="9525">
            <a:noFill/>
            <a:round/>
            <a:headEnd/>
            <a:tailEnd/>
          </a:ln>
          <a:effectLst/>
        </p:spPr>
        <p:txBody>
          <a:bodyPr wrap="none">
            <a:spAutoFit/>
          </a:bodyPr>
          <a:lstStyle/>
          <a:p>
            <a:pPr algn="ctr" hangingPunct="1">
              <a:lnSpc>
                <a:spcPct val="100000"/>
              </a:lnSpc>
              <a:tabLst>
                <a:tab pos="723900" algn="l"/>
                <a:tab pos="1447800" algn="l"/>
                <a:tab pos="2171700" algn="l"/>
                <a:tab pos="2895600" algn="l"/>
                <a:tab pos="3619500" algn="l"/>
              </a:tabLst>
            </a:pPr>
            <a:r>
              <a:rPr lang="ru-RU" sz="4400" b="1">
                <a:solidFill>
                  <a:srgbClr val="E8FFFF"/>
                </a:solidFill>
                <a:latin typeface="Candara" charset="0"/>
              </a:rPr>
              <a:t>Лёгкая атлетика</a:t>
            </a:r>
          </a:p>
        </p:txBody>
      </p:sp>
      <p:pic>
        <p:nvPicPr>
          <p:cNvPr id="10245" name="Picture 5"/>
          <p:cNvPicPr>
            <a:picLocks noChangeAspect="1" noChangeArrowheads="1"/>
          </p:cNvPicPr>
          <p:nvPr/>
        </p:nvPicPr>
        <p:blipFill>
          <a:blip r:embed="rId4"/>
          <a:srcRect/>
          <a:stretch>
            <a:fillRect/>
          </a:stretch>
        </p:blipFill>
        <p:spPr bwMode="auto">
          <a:xfrm>
            <a:off x="4110038" y="2784475"/>
            <a:ext cx="4840287" cy="32289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10245"/>
                                        </p:tgtEl>
                                        <p:attrNameLst>
                                          <p:attrName>style.visibility</p:attrName>
                                        </p:attrNameLst>
                                      </p:cBhvr>
                                      <p:to>
                                        <p:strVal val="visible"/>
                                      </p:to>
                                    </p:set>
                                    <p:anim calcmode="lin" valueType="num">
                                      <p:cBhvr additive="repl">
                                        <p:cTn id="7" dur="500" fill="hold"/>
                                        <p:tgtEl>
                                          <p:spTgt spid="10245"/>
                                        </p:tgtEl>
                                        <p:attrNameLst>
                                          <p:attrName>ppt_x</p:attrName>
                                        </p:attrNameLst>
                                      </p:cBhvr>
                                      <p:tavLst>
                                        <p:tav tm="100000">
                                          <p:val>
                                            <p:strVal val="1+#ppt_w/2"/>
                                          </p:val>
                                        </p:tav>
                                        <p:tav tm="100000">
                                          <p:val>
                                            <p:strVal val="#ppt_x"/>
                                          </p:val>
                                        </p:tav>
                                      </p:tavLst>
                                    </p:anim>
                                    <p:anim calcmode="lin" valueType="num">
                                      <p:cBhvr additive="repl">
                                        <p:cTn id="8" dur="500" fill="hold"/>
                                        <p:tgtEl>
                                          <p:spTgt spid="10245"/>
                                        </p:tgtEl>
                                        <p:attrNameLst>
                                          <p:attrName>ppt_y</p:attrName>
                                        </p:attrNameLst>
                                      </p:cBhvr>
                                      <p:tavLst>
                                        <p:tav tm="10000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fill="hold" nodeType="clickEffect">
                                  <p:stCondLst>
                                    <p:cond delay="0"/>
                                  </p:stCondLst>
                                  <p:childTnLst>
                                    <p:set>
                                      <p:cBhvr additive="repl">
                                        <p:cTn id="12" dur="1" fill="hold">
                                          <p:stCondLst>
                                            <p:cond delay="0"/>
                                          </p:stCondLst>
                                        </p:cTn>
                                        <p:tgtEl>
                                          <p:spTgt spid="10241"/>
                                        </p:tgtEl>
                                        <p:attrNameLst>
                                          <p:attrName>style.visibility</p:attrName>
                                        </p:attrNameLst>
                                      </p:cBhvr>
                                      <p:to>
                                        <p:strVal val="visible"/>
                                      </p:to>
                                    </p:set>
                                    <p:animEffect transition="in" filter="fade">
                                      <p:cBhvr additive="repl">
                                        <p:cTn id="13" dur="5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srcRect/>
          <a:stretch>
            <a:fillRect/>
          </a:stretch>
        </p:blipFill>
        <p:spPr bwMode="auto">
          <a:xfrm>
            <a:off x="3324225" y="2979738"/>
            <a:ext cx="5384800" cy="3365500"/>
          </a:xfrm>
          <a:prstGeom prst="rect">
            <a:avLst/>
          </a:prstGeom>
          <a:noFill/>
          <a:ln w="9525">
            <a:noFill/>
            <a:round/>
            <a:headEnd/>
            <a:tailEnd/>
          </a:ln>
          <a:effectLst/>
        </p:spPr>
      </p:pic>
      <p:sp>
        <p:nvSpPr>
          <p:cNvPr id="11266" name="Rectangle 2"/>
          <p:cNvSpPr>
            <a:spLocks noChangeArrowheads="1"/>
          </p:cNvSpPr>
          <p:nvPr/>
        </p:nvSpPr>
        <p:spPr bwMode="auto">
          <a:xfrm>
            <a:off x="571500" y="1412875"/>
            <a:ext cx="7920038" cy="1187450"/>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b="1">
                <a:solidFill>
                  <a:srgbClr val="000000"/>
                </a:solidFill>
                <a:latin typeface="Candara" charset="0"/>
              </a:rPr>
              <a:t>Футбол </a:t>
            </a:r>
            <a:r>
              <a:rPr lang="ru-RU">
                <a:solidFill>
                  <a:srgbClr val="000000"/>
                </a:solidFill>
                <a:latin typeface="Candara" charset="0"/>
              </a:rPr>
              <a:t>  — командный вид спорта, в котором целью является забить мяч в ворота соперника ногами или другими частями тела (кроме рук) большее количество раз, чем команда соперника. В настоящее время самый популярный и массовый вид спорта в мире</a:t>
            </a:r>
          </a:p>
        </p:txBody>
      </p:sp>
      <p:sp>
        <p:nvSpPr>
          <p:cNvPr id="11267" name="Rectangle 3"/>
          <p:cNvSpPr>
            <a:spLocks noChangeArrowheads="1"/>
          </p:cNvSpPr>
          <p:nvPr/>
        </p:nvSpPr>
        <p:spPr bwMode="auto">
          <a:xfrm>
            <a:off x="2952750" y="188913"/>
            <a:ext cx="2441575" cy="914400"/>
          </a:xfrm>
          <a:prstGeom prst="rect">
            <a:avLst/>
          </a:prstGeom>
          <a:noFill/>
          <a:ln w="9525">
            <a:noFill/>
            <a:round/>
            <a:headEnd/>
            <a:tailEnd/>
          </a:ln>
          <a:effectLst/>
        </p:spPr>
        <p:txBody>
          <a:bodyPr wrap="none">
            <a:spAutoFit/>
          </a:bodyPr>
          <a:lstStyle/>
          <a:p>
            <a:pPr algn="ctr" hangingPunct="1">
              <a:lnSpc>
                <a:spcPct val="100000"/>
              </a:lnSpc>
              <a:tabLst>
                <a:tab pos="723900" algn="l"/>
                <a:tab pos="1447800" algn="l"/>
                <a:tab pos="2171700" algn="l"/>
              </a:tabLst>
            </a:pPr>
            <a:r>
              <a:rPr lang="ru-RU" sz="5400" b="1">
                <a:solidFill>
                  <a:srgbClr val="2981EF"/>
                </a:solidFill>
                <a:latin typeface="Candara" charset="0"/>
              </a:rPr>
              <a:t>Футбол</a:t>
            </a:r>
          </a:p>
        </p:txBody>
      </p:sp>
      <p:sp>
        <p:nvSpPr>
          <p:cNvPr id="11268" name="AutoShape 4"/>
          <p:cNvSpPr>
            <a:spLocks noChangeArrowheads="1"/>
          </p:cNvSpPr>
          <p:nvPr/>
        </p:nvSpPr>
        <p:spPr bwMode="auto">
          <a:xfrm>
            <a:off x="107950" y="6015038"/>
            <a:ext cx="827088" cy="719137"/>
          </a:xfrm>
          <a:prstGeom prst="leftArrow">
            <a:avLst>
              <a:gd name="adj1" fmla="val 50000"/>
              <a:gd name="adj2" fmla="val 28753"/>
            </a:avLst>
          </a:prstGeom>
          <a:solidFill>
            <a:srgbClr val="31B6FD"/>
          </a:solidFill>
          <a:ln w="15840">
            <a:solidFill>
              <a:srgbClr val="195E84"/>
            </a:solidFill>
            <a:round/>
            <a:headEnd/>
            <a:tailEnd/>
          </a:ln>
          <a:effectLst/>
        </p:spPr>
        <p:txBody>
          <a:bodyPr wrap="none" anchor="ct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1265"/>
                                        </p:tgtEl>
                                        <p:attrNameLst>
                                          <p:attrName>style.visibility</p:attrName>
                                        </p:attrNameLst>
                                      </p:cBhvr>
                                      <p:to>
                                        <p:strVal val="visible"/>
                                      </p:to>
                                    </p:set>
                                    <p:animEffect transition="in" filter="wipe(down)">
                                      <p:cBhvr additive="repl">
                                        <p:cTn id="7"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85725" y="763588"/>
            <a:ext cx="8942388" cy="1462087"/>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b="1">
                <a:solidFill>
                  <a:srgbClr val="000000"/>
                </a:solidFill>
                <a:latin typeface="Candara" charset="0"/>
              </a:rPr>
              <a:t>Баскетбол  </a:t>
            </a:r>
            <a:r>
              <a:rPr lang="ru-RU">
                <a:solidFill>
                  <a:srgbClr val="000000"/>
                </a:solidFill>
                <a:latin typeface="Candara" charset="0"/>
              </a:rPr>
              <a:t>— спортивная командная игра с мячом. В баскетбол играют две команды, каждая из которых состоит из пяти игроков. Цель каждой команды — забросить руками мяч в кольцо с сеткой (корзину) соперника и помешать другой команде овладеть мячом и забросить его в свою корзину. Баскетбол — один из самых популярных видов спорта в мире!</a:t>
            </a:r>
          </a:p>
        </p:txBody>
      </p:sp>
      <p:sp>
        <p:nvSpPr>
          <p:cNvPr id="12290" name="Rectangle 2"/>
          <p:cNvSpPr>
            <a:spLocks noChangeArrowheads="1"/>
          </p:cNvSpPr>
          <p:nvPr/>
        </p:nvSpPr>
        <p:spPr bwMode="auto">
          <a:xfrm>
            <a:off x="2805113" y="0"/>
            <a:ext cx="3362325" cy="914400"/>
          </a:xfrm>
          <a:prstGeom prst="rect">
            <a:avLst/>
          </a:prstGeom>
          <a:noFill/>
          <a:ln w="9525">
            <a:noFill/>
            <a:round/>
            <a:headEnd/>
            <a:tailEnd/>
          </a:ln>
          <a:effectLst/>
        </p:spPr>
        <p:txBody>
          <a:bodyPr wrap="none">
            <a:spAutoFit/>
          </a:bodyPr>
          <a:lstStyle/>
          <a:p>
            <a:pPr algn="ctr" hangingPunct="1">
              <a:lnSpc>
                <a:spcPct val="100000"/>
              </a:lnSpc>
              <a:tabLst>
                <a:tab pos="723900" algn="l"/>
                <a:tab pos="1447800" algn="l"/>
                <a:tab pos="2171700" algn="l"/>
                <a:tab pos="2895600" algn="l"/>
              </a:tabLst>
            </a:pPr>
            <a:r>
              <a:rPr lang="ru-RU" sz="5400" b="1">
                <a:solidFill>
                  <a:srgbClr val="2981EF"/>
                </a:solidFill>
                <a:latin typeface="Candara" charset="0"/>
              </a:rPr>
              <a:t>Баскетбол</a:t>
            </a:r>
          </a:p>
        </p:txBody>
      </p:sp>
      <p:pic>
        <p:nvPicPr>
          <p:cNvPr id="12291" name="Picture 3"/>
          <p:cNvPicPr>
            <a:picLocks noChangeAspect="1" noChangeArrowheads="1"/>
          </p:cNvPicPr>
          <p:nvPr/>
        </p:nvPicPr>
        <p:blipFill>
          <a:blip r:embed="rId3"/>
          <a:srcRect/>
          <a:stretch>
            <a:fillRect/>
          </a:stretch>
        </p:blipFill>
        <p:spPr bwMode="auto">
          <a:xfrm>
            <a:off x="2855913" y="2349500"/>
            <a:ext cx="6153150" cy="4508500"/>
          </a:xfrm>
          <a:prstGeom prst="rect">
            <a:avLst/>
          </a:prstGeom>
          <a:noFill/>
          <a:ln w="9525">
            <a:noFill/>
            <a:round/>
            <a:headEnd/>
            <a:tailEnd/>
          </a:ln>
          <a:effectLst/>
        </p:spPr>
      </p:pic>
      <p:sp>
        <p:nvSpPr>
          <p:cNvPr id="12292" name="AutoShape 4"/>
          <p:cNvSpPr>
            <a:spLocks noChangeArrowheads="1"/>
          </p:cNvSpPr>
          <p:nvPr/>
        </p:nvSpPr>
        <p:spPr bwMode="auto">
          <a:xfrm>
            <a:off x="107950" y="6015038"/>
            <a:ext cx="827088" cy="719137"/>
          </a:xfrm>
          <a:prstGeom prst="leftArrow">
            <a:avLst>
              <a:gd name="adj1" fmla="val 50000"/>
              <a:gd name="adj2" fmla="val 28753"/>
            </a:avLst>
          </a:prstGeom>
          <a:solidFill>
            <a:srgbClr val="31B6FD"/>
          </a:solidFill>
          <a:ln w="15840">
            <a:solidFill>
              <a:srgbClr val="195E84"/>
            </a:solidFill>
            <a:round/>
            <a:headEnd/>
            <a:tailEnd/>
          </a:ln>
          <a:effectLst/>
        </p:spPr>
        <p:txBody>
          <a:bodyPr wrap="none" anchor="ct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12291"/>
                                        </p:tgtEl>
                                        <p:attrNameLst>
                                          <p:attrName>style.visibility</p:attrName>
                                        </p:attrNameLst>
                                      </p:cBhvr>
                                      <p:to>
                                        <p:strVal val="visible"/>
                                      </p:to>
                                    </p:set>
                                    <p:anim calcmode="lin" valueType="num">
                                      <p:cBhvr additive="repl">
                                        <p:cTn id="7" dur="500" fill="hold"/>
                                        <p:tgtEl>
                                          <p:spTgt spid="12291"/>
                                        </p:tgtEl>
                                        <p:attrNameLst>
                                          <p:attrName>ppt_x</p:attrName>
                                        </p:attrNameLst>
                                      </p:cBhvr>
                                      <p:tavLst>
                                        <p:tav tm="100000">
                                          <p:val>
                                            <p:strVal val="1+#ppt_w/2"/>
                                          </p:val>
                                        </p:tav>
                                        <p:tav tm="100000">
                                          <p:val>
                                            <p:strVal val="#ppt_x"/>
                                          </p:val>
                                        </p:tav>
                                      </p:tavLst>
                                    </p:anim>
                                    <p:anim calcmode="lin" valueType="num">
                                      <p:cBhvr additive="repl">
                                        <p:cTn id="8" dur="500" fill="hold"/>
                                        <p:tgtEl>
                                          <p:spTgt spid="12291"/>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ndara"/>
        <a:ea typeface="Microsoft YaHei"/>
        <a:cs typeface=""/>
      </a:majorFont>
      <a:minorFont>
        <a:latin typeface="Candar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ndara"/>
        <a:ea typeface="Microsoft YaHei"/>
        <a:cs typeface=""/>
      </a:majorFont>
      <a:minorFont>
        <a:latin typeface="Candar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173</Words>
  <Application>Microsoft Office PowerPoint</Application>
  <PresentationFormat>Экран (4:3)</PresentationFormat>
  <Paragraphs>54</Paragraphs>
  <Slides>14</Slides>
  <Notes>14</Notes>
  <HiddenSlides>0</HiddenSlides>
  <MMClips>0</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Admin</cp:lastModifiedBy>
  <cp:revision>2</cp:revision>
  <cp:lastPrinted>1601-01-01T00:00:00Z</cp:lastPrinted>
  <dcterms:created xsi:type="dcterms:W3CDTF">1601-01-01T00:00:00Z</dcterms:created>
  <dcterms:modified xsi:type="dcterms:W3CDTF">2020-04-27T16:56:45Z</dcterms:modified>
</cp:coreProperties>
</file>