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5" r:id="rId3"/>
    <p:sldId id="264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6" autoAdjust="0"/>
  </p:normalViewPr>
  <p:slideViewPr>
    <p:cSldViewPr>
      <p:cViewPr varScale="1">
        <p:scale>
          <a:sx n="81" d="100"/>
          <a:sy n="81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4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EEAF-A2D9-4F9C-BAE6-63ABC02F766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F52F-DC61-45D9-B0B7-75643CE2A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1F52F-DC61-45D9-B0B7-75643CE2A9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3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F52F-DC61-45D9-B0B7-75643CE2A9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664297"/>
          </a:xfr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Упражнения на развитие речевого дыхания у детей с заиканием и дизартрией.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592288" cy="1512168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Подготовила: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учитель-логопед,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В. Н. Дидиченко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1.5 “Достань жемчужину”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Объявляется, что на морском дне лежит красивейшая жемчужина. Достать её сможет тот, кто умеет задерживать дыхание. Ребенок делает два спокойных вдоха и два спокойных выдоха через нос, а с третьим глубоким  вдохом закрывает рот, зажимает пальцами нос и приседает. Встаёт, когда появится   желание сделать выдох.</a:t>
            </a:r>
          </a:p>
        </p:txBody>
      </p:sp>
      <p:pic>
        <p:nvPicPr>
          <p:cNvPr id="5122" name="Picture 2" descr="C:\Users\вера\Desktop\Downloads\unn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979487"/>
            <a:ext cx="46259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1.6 “Часики”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Сидя на стуле, развести ноги на ширину плеч, руки за голову. Медленно наклониться вправо – вдох (живот втянуть). Вернуться в исходное положение - полный выдох (живот расслабить).</a:t>
            </a: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Взрослый проговаривает текст:</a:t>
            </a: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«Тик – так, тик – так,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Ходят часики вот так: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Наклон влево, наклон вправо,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Наклон влево, наклон вправо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ера\Desktop\Downloads\hello_html_m73754a0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0275" y="930275"/>
            <a:ext cx="320942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1.7 “Щука”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Сидя на стуле, ноги развести на ширину плеч, руки положить ладонями на ребра. Вдох – легко надавливать на ребра, в конце вдоха – руки в стороны, выдох – надавливать руками на ребра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Взрослый читает стихотворение: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i="1" dirty="0">
                <a:solidFill>
                  <a:srgbClr val="7030A0"/>
                </a:solidFill>
              </a:rPr>
              <a:t>«Щука в омуте жила,</a:t>
            </a:r>
          </a:p>
          <a:p>
            <a:r>
              <a:rPr lang="ru-RU" i="1" dirty="0">
                <a:solidFill>
                  <a:srgbClr val="7030A0"/>
                </a:solidFill>
              </a:rPr>
              <a:t>Воду щеткою мела.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Щи готовила гостям,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Угощение </a:t>
            </a:r>
            <a:r>
              <a:rPr lang="ru-RU" i="1">
                <a:solidFill>
                  <a:srgbClr val="7030A0"/>
                </a:solidFill>
              </a:rPr>
              <a:t>лещам.»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вера\Desktop\Downloads\img_56e6591ebe3e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591378"/>
            <a:ext cx="4625975" cy="340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ru-RU" u="sng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признаков заикания и дизартрии является нарушение речевого дыхания. Неправильным считается дыхание, в процессе которого происходит подъем грудной клетки и втягивание живота на вдохе.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 заиканием и дизартрией отмечается поверхностное, недостаточно регулярное дыхание, при котором мышцы грудной клетки, особенно мышцы верхнего плечевого пояса, находятся в состоянии излишнего напряжения.</a:t>
            </a:r>
          </a:p>
          <a:p>
            <a:pPr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таких детей характерен малый объем вдыхаемого воздуха перед началом речи и укороченный  фонационный (речевой) выдох. </a:t>
            </a: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речевого выдоха имеет важное значение для формирования плавной речи.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Уважаемые родители, воспользуйтесь  предложенными ниже игровыми упражнениями. Они помогут вам развить у детей правильное дыхание и сформировать сильную воздушную струю.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перед проведением дыхательных упражнений требуется вытереть пыль в помещении и проветрить его.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Дыхательные упражнения не рекомендуется проводить сразу после плотного ужина или обеда.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началом  выполнения упражнений обратите внимание, чтобы ребёнок был одет в удобную одежду, которая позволит ему двигаться свободно.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Следите за тем, чтобы, выполняя движения, мышцы рук, шеи и груди ребёнка не напрягались.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Дыхательные упражнения быстро утомляют ребенка и даже могут вызвать головокружение. Их выполнение необходимо ограничивать по времени. Достаточно сделать за один подход  3-4 упражнения с таким же количеством повторов.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Дыхательные упражнения можно проводить с детьми в любое время. А сделать упражнения интересными помогут стихи и хорошее настроение.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регулярным занятиям, заинтересованности взрослых и ребёнка можно добиться положительных результатов.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1.1«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Бегемотик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Ребенок, находящийся в положении лежа, кладет ладонь на живот. Взрослый произносит рифмовку:</a:t>
            </a:r>
          </a:p>
          <a:p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«</a:t>
            </a:r>
            <a:r>
              <a:rPr lang="ru-RU" sz="2400" i="1" dirty="0">
                <a:solidFill>
                  <a:srgbClr val="7030A0"/>
                </a:solidFill>
              </a:rPr>
              <a:t>Бегемотики лежали, бегемотики дышали.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То животик поднимается</a:t>
            </a:r>
            <a:r>
              <a:rPr lang="ru-RU" sz="2400" dirty="0">
                <a:solidFill>
                  <a:srgbClr val="7030A0"/>
                </a:solidFill>
              </a:rPr>
              <a:t> (вдох),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То животик опускается</a:t>
            </a:r>
            <a:r>
              <a:rPr lang="ru-RU" sz="2400" dirty="0">
                <a:solidFill>
                  <a:srgbClr val="7030A0"/>
                </a:solidFill>
              </a:rPr>
              <a:t> (выдох).»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Упражнение может выполняться в положении сидя и сопровождаться рифмовкой: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i="1" dirty="0">
                <a:solidFill>
                  <a:srgbClr val="7030A0"/>
                </a:solidFill>
              </a:rPr>
              <a:t>«Сели бегемотики, потрогали животики.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То животик поднимается</a:t>
            </a:r>
            <a:r>
              <a:rPr lang="ru-RU" sz="2400" dirty="0">
                <a:solidFill>
                  <a:srgbClr val="7030A0"/>
                </a:solidFill>
              </a:rPr>
              <a:t> (вдох),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i="1" dirty="0">
                <a:solidFill>
                  <a:srgbClr val="7030A0"/>
                </a:solidFill>
              </a:rPr>
              <a:t>То животик опускается</a:t>
            </a:r>
            <a:r>
              <a:rPr lang="ru-RU" sz="2400" dirty="0">
                <a:solidFill>
                  <a:srgbClr val="7030A0"/>
                </a:solidFill>
              </a:rPr>
              <a:t> (выдох).»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Стихотворный текст произносит взрослый, а ребёнок выполняет нужные действия.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625052"/>
            <a:ext cx="4625975" cy="333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1.2 "Качели”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Ребенку, находящемуся в положении лежа, кладут на живот легкую игрушку. Взрослый произносит рифмовку: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«</a:t>
            </a:r>
            <a:r>
              <a:rPr lang="ru-RU" i="1" dirty="0">
                <a:solidFill>
                  <a:srgbClr val="7030A0"/>
                </a:solidFill>
              </a:rPr>
              <a:t>Качели вверх </a:t>
            </a:r>
            <a:r>
              <a:rPr lang="ru-RU" dirty="0">
                <a:solidFill>
                  <a:srgbClr val="7030A0"/>
                </a:solidFill>
              </a:rPr>
              <a:t>(вдох)</a:t>
            </a:r>
            <a:r>
              <a:rPr lang="ru-RU" i="1" dirty="0">
                <a:solidFill>
                  <a:srgbClr val="7030A0"/>
                </a:solidFill>
              </a:rPr>
              <a:t>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Качели вниз </a:t>
            </a:r>
            <a:r>
              <a:rPr lang="ru-RU" dirty="0">
                <a:solidFill>
                  <a:srgbClr val="7030A0"/>
                </a:solidFill>
              </a:rPr>
              <a:t>(выдох)</a:t>
            </a:r>
            <a:r>
              <a:rPr lang="ru-RU" i="1" dirty="0">
                <a:solidFill>
                  <a:srgbClr val="7030A0"/>
                </a:solidFill>
              </a:rPr>
              <a:t>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Крепче ты, дружок, держись.»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Вдох и выдох производится через нос.</a:t>
            </a:r>
          </a:p>
        </p:txBody>
      </p:sp>
      <p:pic>
        <p:nvPicPr>
          <p:cNvPr id="2050" name="Picture 2" descr="C:\Users\вера\Desktop\Downloads\rebenok-na-kachel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285513"/>
            <a:ext cx="4625975" cy="401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1.3 “Надуй шарик”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Встать прямо, свободно опустив руки. Положить правую руку на верхнюю часть живота, левую - сбоку ( чуть выше талии). Сделать глубокий вдох через нос. Выдохнуть, округлив губы, имитируя надувание шара. Расслабить брюшной пресс. </a:t>
            </a: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Взрослый произносит: </a:t>
            </a:r>
          </a:p>
          <a:p>
            <a:endParaRPr lang="ru-RU" sz="1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«Вот мы шарик надуваем,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рукою проверяем;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Шарик лопнул – выдыхаем,</a:t>
            </a:r>
            <a:b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мышцы расслабляем</a:t>
            </a:r>
            <a:r>
              <a:rPr lang="ru-RU" sz="16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ера\Desktop\Downloads\vozdushnyy-sharik-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979487"/>
            <a:ext cx="46259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1.4 “Ракета”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Встать прямо, свободно опустив руки вниз. Сделать глубокий вдох через нос. Руки медленно поднять через стороны вверх, ладони свести вместе, плотно прижав их друг к другу. Подняться на носки, потянуться вверх и задержать дыхание. Выдохнуть, руки в такт выдоху опустить вниз через стороны.</a:t>
            </a:r>
          </a:p>
        </p:txBody>
      </p:sp>
      <p:pic>
        <p:nvPicPr>
          <p:cNvPr id="4098" name="Picture 2" descr="C:\Users\вера\Desktop\Downloads\kosmicheskaja-rake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979487"/>
            <a:ext cx="46259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733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Verdana</vt:lpstr>
      <vt:lpstr>Wingdings 2</vt:lpstr>
      <vt:lpstr>Аспект</vt:lpstr>
      <vt:lpstr>Упражнения на развитие речевого дыхания у детей с заиканием и дизартрией.</vt:lpstr>
      <vt:lpstr>Презентация PowerPoint</vt:lpstr>
      <vt:lpstr>Презентация PowerPoint</vt:lpstr>
      <vt:lpstr>Презентация PowerPoint</vt:lpstr>
      <vt:lpstr>Презентация PowerPoint</vt:lpstr>
      <vt:lpstr>1.1«Бегемотик»</vt:lpstr>
      <vt:lpstr>1.2 "Качели” </vt:lpstr>
      <vt:lpstr>1.3 “Надуй шарик” </vt:lpstr>
      <vt:lpstr>1.4 “Ракета” </vt:lpstr>
      <vt:lpstr>1.5 “Достань жемчужину” </vt:lpstr>
      <vt:lpstr>1.6 “Часики” </vt:lpstr>
      <vt:lpstr>1.7 “Щука”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развитие речевого дыхания у детей с заиканием и дизартрией.</dc:title>
  <dc:creator>вера</dc:creator>
  <cp:lastModifiedBy>Сергей Дидиченко</cp:lastModifiedBy>
  <cp:revision>6</cp:revision>
  <dcterms:created xsi:type="dcterms:W3CDTF">2020-04-17T10:35:14Z</dcterms:created>
  <dcterms:modified xsi:type="dcterms:W3CDTF">2020-04-17T21:19:35Z</dcterms:modified>
</cp:coreProperties>
</file>