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6" r:id="rId6"/>
    <p:sldId id="268" r:id="rId7"/>
    <p:sldId id="267" r:id="rId8"/>
    <p:sldId id="269" r:id="rId9"/>
    <p:sldId id="263" r:id="rId10"/>
    <p:sldId id="264" r:id="rId11"/>
    <p:sldId id="270" r:id="rId12"/>
    <p:sldId id="280" r:id="rId13"/>
    <p:sldId id="281" r:id="rId14"/>
    <p:sldId id="271" r:id="rId15"/>
    <p:sldId id="275" r:id="rId16"/>
    <p:sldId id="274" r:id="rId17"/>
    <p:sldId id="276" r:id="rId18"/>
    <p:sldId id="277" r:id="rId19"/>
    <p:sldId id="278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8AADF5-19A2-4DC7-B668-798F1C42929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D47F7A-5B1D-434A-9E11-B9E08238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Перелетные птицы весной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Группа «БОЖЬЯ КОРОВКА»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7072"/>
            <a:ext cx="2675670" cy="230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Но весной погода часто меняется. После тёплых, солнечных дней вдруг наступает сильный холод и выпадает снег, который иногда держится несколько дней. В эти дни птицы сильно голодают, так как снег закрывает семена растений, а насекомые от холода снова прячутся.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!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В такое время много птиц погибает, поэтому и весной в холодную погоду птиц надо подкармливать.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food-of-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97152"/>
            <a:ext cx="23488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Большинство птиц весной вьют гнезда. Свои гнезда птицы устраивают на  земле, на ветках или в дуплах деревьев, под крышами домов.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450" y="2565400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Содержимое 12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980689" cy="37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04177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188396" cy="41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116633"/>
            <a:ext cx="3601900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933056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l"/>
            <a:endParaRPr lang="ru-RU" sz="2800" dirty="0">
              <a:effectLst/>
            </a:endParaRPr>
          </a:p>
        </p:txBody>
      </p:sp>
      <p:pic>
        <p:nvPicPr>
          <p:cNvPr id="8" name="Содержимое 7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7505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822576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61286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038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87362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</a:rPr>
              <a:t>Не вьют гнёзда кукушки. Они подкладывают свои яйца в гнёзда других птиц.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Содержимое 4" descr="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8164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38600" cy="324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Скворцы чаще всего поселяются в скворечниках. Эти птицы поедают много насекомых – вредителей растений. Поэтому люди перед прилётом скворцов развешивают скворечники на деревьях в садах и парках.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587" y="2564904"/>
            <a:ext cx="5076825" cy="37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</a:rPr>
              <a:t>Скворечник сначала прибивают к палке, а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затем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палку крепко привязывают к дереву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!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 Прибивать скворечник к дереву нельзя, так как этим можно нанести вред дереву.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9046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effectLst/>
              </a:rPr>
              <a:t>!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100" dirty="0" smtClean="0">
                <a:solidFill>
                  <a:schemeClr val="bg1"/>
                </a:solidFill>
                <a:effectLst/>
              </a:rPr>
              <a:t>Если вы случайно найдёте гнездо птицы, сразу же тихонько отойдите от него. Дело в том , что при появлении человека около гнезда птица улетает от него и не возвращается, пока человек не отойдёт. Если вы будете долго находиться у гнезда, то птенцы в яйцах могут погибнуть. Особенно опасно брать яйца в руки, так как после этого птицы могут совсем не возвратиться в гнездо.</a:t>
            </a:r>
            <a:endParaRPr lang="ru-RU" sz="31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Содержимое 4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876" y="4581525"/>
            <a:ext cx="2916473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pPr algn="l"/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Весной из теплых стран возвращаются к нам перелётные птицы. У нас они снова находят себе достаточно корма: появились насекомые, а на освободившейся от снега почве много прошлогодних семян.</a:t>
            </a:r>
          </a:p>
          <a:p>
            <a:pPr algn="ctr"/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140968"/>
            <a:ext cx="58326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8800" dirty="0" smtClean="0">
                <a:solidFill>
                  <a:schemeClr val="bg1"/>
                </a:solidFill>
                <a:latin typeface="+mj-lt"/>
              </a:rPr>
              <a:t>БЕРЕГИТЕ ПТИЦ!</a:t>
            </a:r>
            <a:endParaRPr lang="ru-RU" sz="8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4180114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Первыми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прилетают</a:t>
            </a:r>
            <a:r>
              <a:rPr lang="ru-RU" sz="2800" dirty="0" smtClean="0">
                <a:solidFill>
                  <a:schemeClr val="bg1"/>
                </a:solidFill>
              </a:rPr>
              <a:t> грачи. Считают, что с прилётом грачей в наши краях начинается весна.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9685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4270030" cy="305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Вслед  за ними прилетают скворцы , а затем жаворонки.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скворец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60032" y="5733256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жаворонок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040188" cy="326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3657600" cy="329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</a:rPr>
              <a:t>Возвращаются дикие утки, дикие гуси,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утки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589240"/>
            <a:ext cx="4041775" cy="7508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гуси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040188" cy="279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41775" cy="309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Журавли,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1775" cy="1101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Аисты,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Содержимое 6" descr="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1"/>
            <a:ext cx="4040188" cy="440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896923"/>
            <a:ext cx="3394720" cy="362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960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Цапли,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Лебеди.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Содержимое 8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31236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3931" y="2362200"/>
            <a:ext cx="3763963" cy="37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</a:rPr>
              <a:t>Позже других, когда появляется много насекомых, прилетают соловьи, кукушки, ласточки,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стрижы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соловей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420888"/>
            <a:ext cx="4041775" cy="36004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кукушка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Содержимое 7" descr="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36724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40417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ласточка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916832"/>
            <a:ext cx="4041775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стриж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Содержимое 8" descr="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6004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96923"/>
            <a:ext cx="4041775" cy="348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327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Перелетные птицы весной</vt:lpstr>
      <vt:lpstr>Слайд 2</vt:lpstr>
      <vt:lpstr>Первыми прилетают грачи. Считают, что с прилётом грачей в наши краях начинается весна.</vt:lpstr>
      <vt:lpstr>Вслед  за ними прилетают скворцы , а затем жаворонки.</vt:lpstr>
      <vt:lpstr>Возвращаются дикие утки, дикие гуси,</vt:lpstr>
      <vt:lpstr>Слайд 6</vt:lpstr>
      <vt:lpstr>Слайд 7</vt:lpstr>
      <vt:lpstr>Позже других, когда появляется много насекомых, прилетают соловьи, кукушки, ласточки, стрижы.</vt:lpstr>
      <vt:lpstr>Слайд 9</vt:lpstr>
      <vt:lpstr>Слайд 10</vt:lpstr>
      <vt:lpstr>Большинство птиц весной вьют гнезда. Свои гнезда птицы устраивают на  земле, на ветках или в дуплах деревьев, под крышами домов.</vt:lpstr>
      <vt:lpstr>Слайд 12</vt:lpstr>
      <vt:lpstr>Слайд 13</vt:lpstr>
      <vt:lpstr>Слайд 14</vt:lpstr>
      <vt:lpstr>Слайд 15</vt:lpstr>
      <vt:lpstr>Не вьют гнёзда кукушки. Они подкладывают свои яйца в гнёзда других птиц.</vt:lpstr>
      <vt:lpstr>Скворцы чаще всего поселяются в скворечниках. Эти птицы поедают много насекомых – вредителей растений. Поэтому люди перед прилётом скворцов развешивают скворечники на деревьях в садах и парках.</vt:lpstr>
      <vt:lpstr>Скворечник сначала прибивают к палке, а затем палку крепко привязывают к дереву.  !  Прибивать скворечник к дереву нельзя, так как этим можно нанести вред дереву.</vt:lpstr>
      <vt:lpstr>! Если вы случайно найдёте гнездо птицы, сразу же тихонько отойдите от него. Дело в том , что при появлении человека около гнезда птица улетает от него и не возвращается, пока человек не отойдёт. Если вы будете долго находиться у гнезда, то птенцы в яйцах могут погибнуть. Особенно опасно брать яйца в руки, так как после этого птицы могут совсем не возвратиться в гнездо.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 весной</dc:title>
  <dc:creator>Админ</dc:creator>
  <cp:lastModifiedBy>Админ</cp:lastModifiedBy>
  <cp:revision>20</cp:revision>
  <dcterms:created xsi:type="dcterms:W3CDTF">2020-04-11T13:08:03Z</dcterms:created>
  <dcterms:modified xsi:type="dcterms:W3CDTF">2020-04-17T17:12:34Z</dcterms:modified>
</cp:coreProperties>
</file>