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77" r:id="rId2"/>
    <p:sldId id="256" r:id="rId3"/>
    <p:sldId id="257" r:id="rId4"/>
    <p:sldId id="258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8" r:id="rId13"/>
    <p:sldId id="266" r:id="rId14"/>
    <p:sldId id="267" r:id="rId15"/>
    <p:sldId id="272" r:id="rId16"/>
    <p:sldId id="271" r:id="rId17"/>
    <p:sldId id="273" r:id="rId18"/>
    <p:sldId id="27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9" autoAdjust="0"/>
    <p:restoredTop sz="86355" autoAdjust="0"/>
  </p:normalViewPr>
  <p:slideViewPr>
    <p:cSldViewPr>
      <p:cViewPr varScale="1">
        <p:scale>
          <a:sx n="59" d="100"/>
          <a:sy n="59" d="100"/>
        </p:scale>
        <p:origin x="82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D6C6C-3EC5-48C6-A862-B1ECC06C44E2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E319-97A0-4BCB-8EAF-CA06D656C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2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BE319-97A0-4BCB-8EAF-CA06D656C4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8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BE319-97A0-4BCB-8EAF-CA06D656C46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9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ABC-85F2-4973-A8F7-C8AE7DF00330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EEC-AE4C-4B16-B21F-7804657B77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ABC-85F2-4973-A8F7-C8AE7DF00330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EEC-AE4C-4B16-B21F-7804657B77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ABC-85F2-4973-A8F7-C8AE7DF00330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EEC-AE4C-4B16-B21F-7804657B77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ABC-85F2-4973-A8F7-C8AE7DF00330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EEC-AE4C-4B16-B21F-7804657B77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ABC-85F2-4973-A8F7-C8AE7DF00330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EEC-AE4C-4B16-B21F-7804657B77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ABC-85F2-4973-A8F7-C8AE7DF00330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EEC-AE4C-4B16-B21F-7804657B77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ABC-85F2-4973-A8F7-C8AE7DF00330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EEC-AE4C-4B16-B21F-7804657B77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ABC-85F2-4973-A8F7-C8AE7DF00330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EEC-AE4C-4B16-B21F-7804657B77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ABC-85F2-4973-A8F7-C8AE7DF00330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EEC-AE4C-4B16-B21F-7804657B77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ABC-85F2-4973-A8F7-C8AE7DF00330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EEC-AE4C-4B16-B21F-7804657B77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ABC-85F2-4973-A8F7-C8AE7DF00330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EEC-AE4C-4B16-B21F-7804657B77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F72ABC-85F2-4973-A8F7-C8AE7DF00330}" type="datetimeFigureOut">
              <a:rPr lang="ru-RU" smtClean="0"/>
              <a:t>16.04.2020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C0FEEC-AE4C-4B16-B21F-7804657B77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5436020" cy="1793167"/>
          </a:xfrm>
          <a:noFill/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Презентация на тему:</a:t>
            </a:r>
            <a:b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«Наш город –</a:t>
            </a:r>
            <a:b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Тверь»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974" y="0"/>
            <a:ext cx="26840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4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Памятник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Александру Сергеевичу Пушкину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russian-goldenring.ru/UserImages/203c93d46607ff9b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866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622" y="5657876"/>
            <a:ext cx="9162622" cy="10834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Староволжский мост (старый),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является памятником </a:t>
            </a:r>
            <a:r>
              <a:rPr lang="ru-RU" sz="2800" dirty="0" smtClean="0">
                <a:solidFill>
                  <a:schemeClr val="tx1"/>
                </a:solidFill>
              </a:rPr>
              <a:t>архитектуры.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avatars.mds.yandex.net/get-pdb/2491787/4e97e8a8-104d-40d6-8311-19aac1b5da08/s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" y="622822"/>
            <a:ext cx="8964488" cy="503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141874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Набережная Степана </a:t>
            </a:r>
            <a:r>
              <a:rPr lang="ru-RU" sz="3200" dirty="0" smtClean="0">
                <a:solidFill>
                  <a:schemeClr val="tx1"/>
                </a:solidFill>
              </a:rPr>
              <a:t>Разина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122" name="Picture 2" descr="https://c.radikal.ru/c20/1809/b2/241b854a5f2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0" y="1049434"/>
            <a:ext cx="8679161" cy="578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338" y="5367901"/>
            <a:ext cx="8292662" cy="13769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Нововолжский мост (новый).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В строительстве </a:t>
            </a:r>
            <a:r>
              <a:rPr lang="ru-RU" sz="2800" dirty="0">
                <a:solidFill>
                  <a:schemeClr val="tx1"/>
                </a:solidFill>
              </a:rPr>
              <a:t>были </a:t>
            </a:r>
            <a:r>
              <a:rPr lang="ru-RU" sz="2800" dirty="0" smtClean="0">
                <a:solidFill>
                  <a:schemeClr val="tx1"/>
                </a:solidFill>
              </a:rPr>
              <a:t>использованы детали моста, который </a:t>
            </a:r>
            <a:r>
              <a:rPr lang="ru-RU" sz="2800" dirty="0">
                <a:solidFill>
                  <a:schemeClr val="tx1"/>
                </a:solidFill>
              </a:rPr>
              <a:t>ранее находился в </a:t>
            </a:r>
            <a:r>
              <a:rPr lang="ru-RU" sz="2800" dirty="0" smtClean="0">
                <a:solidFill>
                  <a:schemeClr val="tx1"/>
                </a:solidFill>
              </a:rPr>
              <a:t>Ленинграде.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AutoShape 14" descr="https://ks-region69.com/wp-content/uploads/2018/07/mo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4" name="Picture 16" descr="https://img.lookmytrips.com/images/look6tes/big-56c99f2dff936733740ba515-5891cf6e47d3b-1c93j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2" y="332656"/>
            <a:ext cx="8684593" cy="48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3113067" cy="51788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Памятник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Ивану Андреевичу Крылову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его басням.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7977"/>
            <a:ext cx="5292080" cy="683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87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1027" y="4531705"/>
            <a:ext cx="4618856" cy="193508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Воскресенский кафедральный собор. 1913 год.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4696286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976" y="23857"/>
            <a:ext cx="5725024" cy="3808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926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28234" cy="141277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Тверь считается зелёным </a:t>
            </a:r>
            <a:r>
              <a:rPr lang="ru-RU" sz="3200" dirty="0" smtClean="0">
                <a:solidFill>
                  <a:schemeClr val="tx1"/>
                </a:solidFill>
              </a:rPr>
              <a:t>городом.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Городской </a:t>
            </a:r>
            <a:r>
              <a:rPr lang="ru-RU" sz="3200" b="1" dirty="0" smtClean="0">
                <a:solidFill>
                  <a:schemeClr val="tx1"/>
                </a:solidFill>
              </a:rPr>
              <a:t>сад</a:t>
            </a:r>
            <a:r>
              <a:rPr lang="ru-RU" sz="3200" dirty="0" smtClean="0">
                <a:solidFill>
                  <a:schemeClr val="tx1"/>
                </a:solidFill>
              </a:rPr>
              <a:t> занимает </a:t>
            </a:r>
            <a:r>
              <a:rPr lang="ru-RU" sz="3200" dirty="0">
                <a:solidFill>
                  <a:schemeClr val="tx1"/>
                </a:solidFill>
              </a:rPr>
              <a:t>заповедную территорию разрушенного Тверского </a:t>
            </a:r>
            <a:r>
              <a:rPr lang="ru-RU" sz="3200" dirty="0" smtClean="0">
                <a:solidFill>
                  <a:schemeClr val="tx1"/>
                </a:solidFill>
              </a:rPr>
              <a:t>кремля.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63" y="1340768"/>
            <a:ext cx="7356308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61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70" y="5613951"/>
            <a:ext cx="8574374" cy="89962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Фонтан на Комсомольской </a:t>
            </a:r>
            <a:r>
              <a:rPr lang="ru-RU" sz="3200" dirty="0" smtClean="0">
                <a:solidFill>
                  <a:schemeClr val="tx1"/>
                </a:solidFill>
              </a:rPr>
              <a:t>площади.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54278"/>
            <a:ext cx="791654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312368" cy="628618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</a:rPr>
              <a:t>Обелиск открыт 16 декабря 1970 г. – в день 29-й годовщины освобождения города Калинина (Твери) от немецко-фашистских захватчиков</a:t>
            </a:r>
            <a:r>
              <a:rPr lang="ru-RU" sz="3600" dirty="0" smtClean="0">
                <a:effectLst/>
              </a:rPr>
              <a:t>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6" name="Picture 4" descr="https://avatars.mds.yandex.net/get-pdb/939428/62c367c9-1030-412f-8fd7-f332169eeec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10" y="21266"/>
            <a:ext cx="5127551" cy="68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825370" cy="628618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Марка России 2012, посвящённая боевым подвигам советских войск под г. Тверь.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На которой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изображены пушка, истребитель и колёсно-гусеничный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танк.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24744"/>
            <a:ext cx="4140559" cy="4007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72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1099" y="476672"/>
            <a:ext cx="1748852" cy="432899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solidFill>
                  <a:schemeClr val="tx1"/>
                </a:solidFill>
              </a:rPr>
              <a:t>Флаг</a:t>
            </a: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694113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14801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30365" y="1412776"/>
            <a:ext cx="1641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Герб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0503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39" y="134964"/>
            <a:ext cx="8941903" cy="1421828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Старинный русский город </a:t>
            </a:r>
            <a:r>
              <a:rPr lang="ru-RU" sz="2800" dirty="0" smtClean="0">
                <a:solidFill>
                  <a:schemeClr val="tx1"/>
                </a:solidFill>
              </a:rPr>
              <a:t>Тверь основан в 1135 году.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 1931 года по 1990 год город назывался «Калинин».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55" y="1524226"/>
            <a:ext cx="813266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72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039"/>
            <a:ext cx="9036496" cy="14165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Город находится на реке Волге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Она протекает </a:t>
            </a:r>
            <a:r>
              <a:rPr lang="ru-RU" sz="3200" dirty="0">
                <a:solidFill>
                  <a:schemeClr val="tx1"/>
                </a:solidFill>
              </a:rPr>
              <a:t>с запада на восток и делит </a:t>
            </a:r>
            <a:r>
              <a:rPr lang="ru-RU" sz="3200" dirty="0" smtClean="0">
                <a:solidFill>
                  <a:schemeClr val="tx1"/>
                </a:solidFill>
              </a:rPr>
              <a:t>Тверь </a:t>
            </a:r>
            <a:r>
              <a:rPr lang="ru-RU" sz="3200" dirty="0">
                <a:solidFill>
                  <a:schemeClr val="tx1"/>
                </a:solidFill>
              </a:rPr>
              <a:t>на </a:t>
            </a:r>
            <a:r>
              <a:rPr lang="ru-RU" sz="3200" dirty="0" smtClean="0">
                <a:solidFill>
                  <a:schemeClr val="tx1"/>
                </a:solidFill>
              </a:rPr>
              <a:t>две </a:t>
            </a:r>
            <a:r>
              <a:rPr lang="ru-RU" sz="3200" dirty="0">
                <a:solidFill>
                  <a:schemeClr val="tx1"/>
                </a:solidFill>
              </a:rPr>
              <a:t>равные </a:t>
            </a:r>
            <a:r>
              <a:rPr lang="ru-RU" sz="3200" dirty="0" smtClean="0">
                <a:solidFill>
                  <a:schemeClr val="tx1"/>
                </a:solidFill>
              </a:rPr>
              <a:t>части. 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avatars.mds.yandex.net/get-pdb/202366/557a3fae-9030-4ee5-a943-158e5c231fab/s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8" y="1554240"/>
            <a:ext cx="8953293" cy="53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56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" y="-31531"/>
            <a:ext cx="9141874" cy="193649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Главной достопримечательностью Твери </a:t>
            </a:r>
            <a:r>
              <a:rPr lang="ru-RU" sz="2400" dirty="0" smtClean="0">
                <a:solidFill>
                  <a:schemeClr val="tx1"/>
                </a:solidFill>
              </a:rPr>
              <a:t>считается </a:t>
            </a:r>
            <a:r>
              <a:rPr lang="ru-RU" sz="2400" dirty="0">
                <a:solidFill>
                  <a:schemeClr val="tx1"/>
                </a:solidFill>
              </a:rPr>
              <a:t>Императорский путевой дворец. Строился он </a:t>
            </a:r>
            <a:r>
              <a:rPr lang="ru-RU" sz="2400" dirty="0" smtClean="0">
                <a:solidFill>
                  <a:schemeClr val="tx1"/>
                </a:solidFill>
              </a:rPr>
              <a:t>13 </a:t>
            </a:r>
            <a:r>
              <a:rPr lang="ru-RU" sz="2400" dirty="0">
                <a:solidFill>
                  <a:schemeClr val="tx1"/>
                </a:solidFill>
              </a:rPr>
              <a:t>лет </a:t>
            </a:r>
            <a:r>
              <a:rPr lang="ru-RU" sz="2400" dirty="0" smtClean="0">
                <a:solidFill>
                  <a:schemeClr val="tx1"/>
                </a:solidFill>
              </a:rPr>
              <a:t>. Из-за частых переездов Екатерины </a:t>
            </a:r>
            <a:r>
              <a:rPr lang="ru-RU" sz="2400" dirty="0">
                <a:solidFill>
                  <a:schemeClr val="tx1"/>
                </a:solidFill>
              </a:rPr>
              <a:t>из Москвы в Петербург </a:t>
            </a:r>
            <a:r>
              <a:rPr lang="ru-RU" sz="2400" dirty="0" smtClean="0">
                <a:solidFill>
                  <a:schemeClr val="tx1"/>
                </a:solidFill>
              </a:rPr>
              <a:t>создали дворец</a:t>
            </a:r>
            <a:r>
              <a:rPr lang="ru-RU" sz="2400" dirty="0">
                <a:solidFill>
                  <a:schemeClr val="tx1"/>
                </a:solidFill>
              </a:rPr>
              <a:t>, в </a:t>
            </a:r>
            <a:r>
              <a:rPr lang="ru-RU" sz="2400" dirty="0" smtClean="0">
                <a:solidFill>
                  <a:schemeClr val="tx1"/>
                </a:solidFill>
              </a:rPr>
              <a:t>котором </a:t>
            </a:r>
            <a:r>
              <a:rPr lang="ru-RU" sz="2400" dirty="0">
                <a:solidFill>
                  <a:schemeClr val="tx1"/>
                </a:solidFill>
              </a:rPr>
              <a:t>императрица могла отдохнуть с дороги. Отсюда и название – Императорский путевой дворец.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687" y="1812518"/>
            <a:ext cx="6768752" cy="507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35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386" y="101216"/>
            <a:ext cx="8229600" cy="109553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Свято-Екатерининский женский монастырь.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24680"/>
            <a:ext cx="8234346" cy="576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07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Памятник князю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Михаилу </a:t>
            </a:r>
            <a:r>
              <a:rPr lang="ru-RU" sz="3600" dirty="0">
                <a:solidFill>
                  <a:schemeClr val="tx1"/>
                </a:solidFill>
              </a:rPr>
              <a:t>Ярославичу </a:t>
            </a:r>
            <a:r>
              <a:rPr lang="ru-RU" sz="3600" dirty="0" smtClean="0">
                <a:solidFill>
                  <a:schemeClr val="tx1"/>
                </a:solidFill>
              </a:rPr>
              <a:t>Тверскому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static.esosedi.org/fiber/222208/fit/1400x1000/pamyatnik_mihailu_tverskomu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17" y="1294334"/>
            <a:ext cx="7416365" cy="55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57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1"/>
            <a:ext cx="7498080" cy="86409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Часовня князя Михаила </a:t>
            </a:r>
            <a:r>
              <a:rPr lang="ru-RU" sz="3200" dirty="0" smtClean="0">
                <a:solidFill>
                  <a:schemeClr val="tx1"/>
                </a:solidFill>
              </a:rPr>
              <a:t>Тверского.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740979"/>
            <a:ext cx="8156028" cy="611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93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79" y="0"/>
            <a:ext cx="9144000" cy="119675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Памятник </a:t>
            </a:r>
            <a:r>
              <a:rPr lang="ru-RU" sz="3200" dirty="0" smtClean="0">
                <a:solidFill>
                  <a:schemeClr val="tx1"/>
                </a:solidFill>
              </a:rPr>
              <a:t>купцу </a:t>
            </a:r>
            <a:r>
              <a:rPr lang="ru-RU" sz="3200" dirty="0">
                <a:solidFill>
                  <a:schemeClr val="tx1"/>
                </a:solidFill>
              </a:rPr>
              <a:t>и </a:t>
            </a:r>
            <a:r>
              <a:rPr lang="ru-RU" sz="3200" dirty="0" smtClean="0">
                <a:solidFill>
                  <a:schemeClr val="tx1"/>
                </a:solidFill>
              </a:rPr>
              <a:t>путешественнику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Афанасию Никитину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tour.mosturflot.ru/wp-content/uploads/2015/10/TVR01_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1"/>
            <a:ext cx="72724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61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835</TotalTime>
  <Words>142</Words>
  <Application>Microsoft Office PowerPoint</Application>
  <PresentationFormat>Экран (4:3)</PresentationFormat>
  <Paragraphs>22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Corbel</vt:lpstr>
      <vt:lpstr>Gill Sans MT</vt:lpstr>
      <vt:lpstr>Verdana</vt:lpstr>
      <vt:lpstr>Wingdings 2</vt:lpstr>
      <vt:lpstr>Солнцестояние</vt:lpstr>
      <vt:lpstr>  Презентация на тему:  «Наш город – Тверь»</vt:lpstr>
      <vt:lpstr> Флаг</vt:lpstr>
      <vt:lpstr>Старинный русский город Тверь основан в 1135 году. С 1931 года по 1990 год город назывался «Калинин».</vt:lpstr>
      <vt:lpstr>Город находится на реке Волге.  Она протекает с запада на восток и делит Тверь на две равные части.  </vt:lpstr>
      <vt:lpstr>Главной достопримечательностью Твери считается Императорский путевой дворец. Строился он 13 лет . Из-за частых переездов Екатерины из Москвы в Петербург создали дворец, в котором императрица могла отдохнуть с дороги. Отсюда и название – Императорский путевой дворец.</vt:lpstr>
      <vt:lpstr>Свято-Екатерининский женский монастырь.</vt:lpstr>
      <vt:lpstr>Памятник князю  Михаилу Ярославичу Тверскому.</vt:lpstr>
      <vt:lpstr>Часовня князя Михаила Тверского.</vt:lpstr>
      <vt:lpstr>Памятник купцу и путешественнику  Афанасию Никитину.</vt:lpstr>
      <vt:lpstr>Памятник  Александру Сергеевичу Пушкину</vt:lpstr>
      <vt:lpstr>Староволжский мост (старый),  является памятником архитектуры.</vt:lpstr>
      <vt:lpstr>Набережная Степана Разина.</vt:lpstr>
      <vt:lpstr>Нововолжский мост (новый).  В строительстве были использованы детали моста, который ранее находился в Ленинграде.</vt:lpstr>
      <vt:lpstr>Памятник  Ивану Андреевичу Крылову  и  его басням.</vt:lpstr>
      <vt:lpstr>Воскресенский кафедральный собор. 1913 год.</vt:lpstr>
      <vt:lpstr>Тверь считается зелёным городом.  Городской сад занимает заповедную территорию разрушенного Тверского кремля.</vt:lpstr>
      <vt:lpstr>Фонтан на Комсомольской площади.</vt:lpstr>
      <vt:lpstr>Обелиск открыт 16 декабря 1970 г. – в день 29-й годовщины освобождения города Калинина (Твери) от немецко-фашистских захватчиков.</vt:lpstr>
      <vt:lpstr>Марка России 2012, посвящённая боевым подвигам советских войск под г. Тверь.  На которой изображены пушка, истребитель и колёсно-гусеничный танк.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Вадим</cp:lastModifiedBy>
  <cp:revision>78</cp:revision>
  <dcterms:created xsi:type="dcterms:W3CDTF">2013-04-14T14:18:39Z</dcterms:created>
  <dcterms:modified xsi:type="dcterms:W3CDTF">2020-04-16T20:22:00Z</dcterms:modified>
</cp:coreProperties>
</file>