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3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7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1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6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03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9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2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5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4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7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94F4508-484E-4A4E-8A5A-E0652AB1A6FF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89602B1-2F69-4C61-A195-53636742F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7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3F4A0-F521-4FC6-92E2-9019AC395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Насекомые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F9142-3AA4-40FC-89D0-5C1E131D9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4798102"/>
            <a:ext cx="8767860" cy="1388165"/>
          </a:xfrm>
        </p:spPr>
        <p:txBody>
          <a:bodyPr>
            <a:normAutofit/>
          </a:bodyPr>
          <a:lstStyle/>
          <a:p>
            <a:r>
              <a:rPr lang="ru-RU" sz="2400" dirty="0"/>
              <a:t>Воспитатель МБДОУ №73  Моисеева О.А.</a:t>
            </a:r>
          </a:p>
        </p:txBody>
      </p:sp>
    </p:spTree>
    <p:extLst>
      <p:ext uri="{BB962C8B-B14F-4D97-AF65-F5344CB8AC3E}">
        <p14:creationId xmlns:p14="http://schemas.microsoft.com/office/powerpoint/2010/main" val="50132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2C0FA-B622-45D4-9075-B54ED4C4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41" y="393896"/>
            <a:ext cx="9875520" cy="1356360"/>
          </a:xfrm>
        </p:spPr>
        <p:txBody>
          <a:bodyPr/>
          <a:lstStyle/>
          <a:p>
            <a:r>
              <a:rPr lang="ru-RU" dirty="0"/>
              <a:t>Комар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120FC-4B72-4F0B-BFDA-498C3A53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564" y="1612509"/>
            <a:ext cx="4737295" cy="110783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Самого не видно, а песню слышно; </a:t>
            </a:r>
            <a:br>
              <a:rPr lang="ru-RU" dirty="0"/>
            </a:br>
            <a:r>
              <a:rPr lang="ru-RU" dirty="0"/>
              <a:t>Летит, пищит, случай не упустит: </a:t>
            </a:r>
            <a:br>
              <a:rPr lang="ru-RU" dirty="0"/>
            </a:br>
            <a:r>
              <a:rPr lang="ru-RU" dirty="0"/>
              <a:t>Сядет и укусит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0A2CD-1A63-493D-9666-51867E676764}"/>
              </a:ext>
            </a:extLst>
          </p:cNvPr>
          <p:cNvSpPr txBox="1"/>
          <p:nvPr/>
        </p:nvSpPr>
        <p:spPr>
          <a:xfrm>
            <a:off x="7040399" y="4121834"/>
            <a:ext cx="4318781" cy="22159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Дождь прошел.</a:t>
            </a:r>
            <a:br>
              <a:rPr lang="ru-RU" sz="2400" dirty="0"/>
            </a:br>
            <a:r>
              <a:rPr lang="ru-RU" sz="2400" dirty="0"/>
              <a:t>Свежо и тихо.</a:t>
            </a:r>
            <a:br>
              <a:rPr lang="ru-RU" sz="2400" dirty="0"/>
            </a:br>
            <a:r>
              <a:rPr lang="ru-RU" sz="2400" dirty="0" err="1"/>
              <a:t>Распищалась</a:t>
            </a:r>
            <a:r>
              <a:rPr lang="ru-RU" sz="2400" dirty="0"/>
              <a:t> </a:t>
            </a:r>
            <a:r>
              <a:rPr lang="ru-RU" sz="2400" dirty="0" err="1"/>
              <a:t>комариха</a:t>
            </a:r>
            <a:r>
              <a:rPr lang="ru-RU" sz="2400" dirty="0"/>
              <a:t>: —</a:t>
            </a:r>
            <a:br>
              <a:rPr lang="ru-RU" sz="2400" dirty="0"/>
            </a:br>
            <a:r>
              <a:rPr lang="ru-RU" sz="2400" dirty="0"/>
              <a:t>Радостно на свете жить,</a:t>
            </a:r>
            <a:br>
              <a:rPr lang="ru-RU" sz="2400" dirty="0"/>
            </a:br>
            <a:r>
              <a:rPr lang="ru-RU" sz="2400" dirty="0"/>
              <a:t>Но кого бы укусить?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3AF8B-9EA9-42DD-B455-2DE4420C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80" y="520175"/>
            <a:ext cx="4419900" cy="3312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C67F36-9B57-43A7-B51C-6A0F6D9C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1" y="3172668"/>
            <a:ext cx="5364299" cy="31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6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DDA31-9037-4D8B-9428-7EE324D8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57DD67-F35F-4177-AFE7-19B053FB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36098"/>
            <a:ext cx="5103055" cy="152986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Кто над нами вверх ногами </a:t>
            </a:r>
            <a:br>
              <a:rPr lang="ru-RU" dirty="0"/>
            </a:br>
            <a:r>
              <a:rPr lang="ru-RU" dirty="0"/>
              <a:t>Ходит - не страшится, </a:t>
            </a:r>
            <a:br>
              <a:rPr lang="ru-RU" dirty="0"/>
            </a:br>
            <a:r>
              <a:rPr lang="ru-RU" dirty="0"/>
              <a:t>Упасть не боится, целый день летает, </a:t>
            </a:r>
            <a:br>
              <a:rPr lang="ru-RU" dirty="0"/>
            </a:br>
            <a:r>
              <a:rPr lang="ru-RU" dirty="0"/>
              <a:t>Всем надоедает?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3261E-F8D9-4BF0-B023-9EF9BA9CAC12}"/>
              </a:ext>
            </a:extLst>
          </p:cNvPr>
          <p:cNvSpPr txBox="1"/>
          <p:nvPr/>
        </p:nvSpPr>
        <p:spPr>
          <a:xfrm>
            <a:off x="661181" y="2093416"/>
            <a:ext cx="4815840" cy="41549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Летним днём мешает муха</a:t>
            </a:r>
            <a:br>
              <a:rPr lang="ru-RU" sz="2400" dirty="0"/>
            </a:br>
            <a:r>
              <a:rPr lang="ru-RU" sz="2400" dirty="0"/>
              <a:t>Спать: куснёт то в нос, то в ухо.</a:t>
            </a:r>
            <a:br>
              <a:rPr lang="ru-RU" sz="2400" dirty="0"/>
            </a:br>
            <a:r>
              <a:rPr lang="ru-RU" sz="2400" dirty="0"/>
              <a:t>Люди с мухами не ладят. -</a:t>
            </a:r>
            <a:br>
              <a:rPr lang="ru-RU" sz="2400" dirty="0"/>
            </a:br>
            <a:r>
              <a:rPr lang="ru-RU" sz="2400" dirty="0"/>
              <a:t>То на мусор муха сядет,</a:t>
            </a:r>
            <a:br>
              <a:rPr lang="ru-RU" sz="2400" dirty="0"/>
            </a:br>
            <a:r>
              <a:rPr lang="ru-RU" sz="2400" dirty="0"/>
              <a:t>То усядется на хлеб,-</a:t>
            </a:r>
            <a:br>
              <a:rPr lang="ru-RU" sz="2400" dirty="0"/>
            </a:br>
            <a:r>
              <a:rPr lang="ru-RU" sz="2400" dirty="0"/>
              <a:t>Не почистив свои лапки,-</a:t>
            </a:r>
            <a:br>
              <a:rPr lang="ru-RU" sz="2400" dirty="0"/>
            </a:br>
            <a:r>
              <a:rPr lang="ru-RU" sz="2400" dirty="0"/>
              <a:t>То на пряник сядет сладкий.</a:t>
            </a:r>
            <a:br>
              <a:rPr lang="ru-RU" sz="2400" dirty="0"/>
            </a:br>
            <a:r>
              <a:rPr lang="ru-RU" sz="2400" dirty="0"/>
              <a:t>Спасаясь от такой назойливой соседки,</a:t>
            </a:r>
            <a:br>
              <a:rPr lang="ru-RU" sz="2400" dirty="0"/>
            </a:br>
            <a:r>
              <a:rPr lang="ru-RU" sz="2400" dirty="0"/>
              <a:t>Вставляют люди летом в окна сетки.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F6717-2912-4137-B1CC-05A3EFCB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508"/>
            <a:ext cx="5650023" cy="37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BD19F-21E1-4071-9458-95B879BD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182880"/>
            <a:ext cx="7657599" cy="1356360"/>
          </a:xfrm>
        </p:spPr>
        <p:txBody>
          <a:bodyPr/>
          <a:lstStyle/>
          <a:p>
            <a:pPr algn="ctr"/>
            <a:r>
              <a:rPr lang="ru-RU" dirty="0"/>
              <a:t>Назови насекомых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415EDB-D898-4ACB-866F-1BF00FD23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920" y="1342683"/>
            <a:ext cx="7756159" cy="53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7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63808-57A1-4216-831E-E539FBA6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72" y="701040"/>
            <a:ext cx="10505725" cy="1356360"/>
          </a:xfrm>
        </p:spPr>
        <p:txBody>
          <a:bodyPr/>
          <a:lstStyle/>
          <a:p>
            <a:r>
              <a:rPr lang="ru-RU" dirty="0"/>
              <a:t>Какие насекомые спрятались на картинке?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382FEF-EADD-4A36-8C70-5C1A1E174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2D58F6-EE90-4BD3-BCAC-6C50D2A66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" t="19077" r="1744" b="30667"/>
          <a:stretch/>
        </p:blipFill>
        <p:spPr>
          <a:xfrm>
            <a:off x="512794" y="2057400"/>
            <a:ext cx="11133280" cy="43434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5489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1B290-EFEF-4778-B5AD-21C91487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48" y="2607212"/>
            <a:ext cx="6101861" cy="135636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3E76B4-CFC2-4B78-8643-2C2DE315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8905" y="2057400"/>
            <a:ext cx="436966" cy="66822"/>
          </a:xfrm>
        </p:spPr>
        <p:txBody>
          <a:bodyPr anchor="ctr"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F38634-42ED-479A-851A-B772FF5F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57" y="364588"/>
            <a:ext cx="3104271" cy="269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39BC7-2397-4159-BA7A-AB742FC2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Жук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F02CA-5FD7-4207-9C63-85CB5828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91" y="609600"/>
            <a:ext cx="8324117" cy="602651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2932F71-9C08-45B6-9473-5C392587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413" y="1880219"/>
            <a:ext cx="3752556" cy="1356361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 жужжу, когда сижу, 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 жужжу, когда хожу, 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 жужжу, когда тружусь, 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жужжу, когда кружусь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C6EAB-90AE-4B5B-9376-D5C077EE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3" y="3621421"/>
            <a:ext cx="3752555" cy="18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74A39-C854-4B4E-9054-9F3A1DB8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Божья коровка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9E10B86-BBFA-4D5F-A4BC-FA32E903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3058" y="3648808"/>
            <a:ext cx="4801773" cy="259959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Расправила крылья</a:t>
            </a:r>
            <a:br>
              <a:rPr lang="ru-RU" dirty="0"/>
            </a:br>
            <a:r>
              <a:rPr lang="ru-RU" dirty="0"/>
              <a:t>Стремительно, ловко.</a:t>
            </a:r>
            <a:br>
              <a:rPr lang="ru-RU" dirty="0"/>
            </a:br>
            <a:r>
              <a:rPr lang="ru-RU" dirty="0"/>
              <a:t>И в небо умчалась</a:t>
            </a:r>
            <a:br>
              <a:rPr lang="ru-RU" dirty="0"/>
            </a:br>
            <a:r>
              <a:rPr lang="ru-RU" dirty="0"/>
              <a:t>божья коровка.</a:t>
            </a:r>
          </a:p>
          <a:p>
            <a:r>
              <a:rPr lang="ru-RU" dirty="0"/>
              <a:t>Красненькие крылышки, черные горошки.</a:t>
            </a:r>
            <a:br>
              <a:rPr lang="ru-RU" dirty="0"/>
            </a:br>
            <a:r>
              <a:rPr lang="ru-RU" dirty="0"/>
              <a:t>Кто это гуляет по моей ладошке?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987334-6170-4FF1-BF14-E575EB74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2228860"/>
            <a:ext cx="4801773" cy="3598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A1500D-20D9-43FF-9E04-F9276447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2023" y="468520"/>
            <a:ext cx="5324231" cy="29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7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19FD90-6AD2-4413-B7CB-8CE0B0DC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74" y="427568"/>
            <a:ext cx="4683369" cy="312865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10F68F5-BABB-42BF-B003-326E42F49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738" y="3948363"/>
            <a:ext cx="4698610" cy="248206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Над цветком порхает, пляшет, </a:t>
            </a:r>
            <a:br>
              <a:rPr lang="ru-RU" sz="2400" dirty="0"/>
            </a:br>
            <a:r>
              <a:rPr lang="ru-RU" sz="2400" dirty="0"/>
              <a:t>Веерком узорным машет .</a:t>
            </a:r>
          </a:p>
          <a:p>
            <a:pPr marL="45720" indent="0">
              <a:buNone/>
            </a:pPr>
            <a:r>
              <a:rPr lang="ru-RU" sz="2400" dirty="0"/>
              <a:t>Живёт, собою Землю украшая,</a:t>
            </a:r>
            <a:br>
              <a:rPr lang="ru-RU" sz="2400" dirty="0"/>
            </a:br>
            <a:r>
              <a:rPr lang="ru-RU" sz="2400" dirty="0"/>
              <a:t>Порхая с лепестка на лепесток!</a:t>
            </a:r>
            <a:br>
              <a:rPr lang="ru-RU" sz="2400" dirty="0"/>
            </a:br>
            <a:r>
              <a:rPr lang="ru-RU" sz="2400" dirty="0"/>
              <a:t>При этом тишину не нарушая,</a:t>
            </a:r>
            <a:br>
              <a:rPr lang="ru-RU" sz="2400" dirty="0"/>
            </a:br>
            <a:r>
              <a:rPr lang="ru-RU" sz="2400" dirty="0"/>
              <a:t>Она сама – летающий цветок! 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D9D-3A1D-4DA3-A468-AF6EA242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Бабочка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6DF171-69E6-42AB-8430-E4DE98145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15"/>
          <a:stretch/>
        </p:blipFill>
        <p:spPr bwMode="auto">
          <a:xfrm>
            <a:off x="574429" y="1991895"/>
            <a:ext cx="5236698" cy="396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51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37EC9-3ED6-412B-9D9E-02C5D575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Стрекоза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CF054-3108-469D-8D92-A208F1E7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64" y="4724401"/>
            <a:ext cx="4339282" cy="167053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 defTabSz="54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Стрекоза , как вертолет,</a:t>
            </a:r>
          </a:p>
          <a:p>
            <a:pPr marL="45720" indent="0" algn="ctr" defTabSz="54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Совершает свой полет.</a:t>
            </a:r>
          </a:p>
          <a:p>
            <a:pPr marL="45720" indent="0" algn="ctr" defTabSz="54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Зависает над водой </a:t>
            </a:r>
          </a:p>
          <a:p>
            <a:pPr marL="45720" indent="0" algn="ctr" defTabSz="54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И любуется собой.</a:t>
            </a:r>
          </a:p>
          <a:p>
            <a:pPr marL="45720" indent="0" defTabSz="540000">
              <a:lnSpc>
                <a:spcPct val="100000"/>
              </a:lnSpc>
              <a:spcBef>
                <a:spcPts val="600"/>
              </a:spcBef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42712-639F-4B4F-9F9D-F8A90AEB2144}"/>
              </a:ext>
            </a:extLst>
          </p:cNvPr>
          <p:cNvSpPr txBox="1"/>
          <p:nvPr/>
        </p:nvSpPr>
        <p:spPr>
          <a:xfrm>
            <a:off x="7332785" y="798928"/>
            <a:ext cx="3685735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Что за чудо – стрекоза!?</a:t>
            </a:r>
          </a:p>
          <a:p>
            <a:r>
              <a:rPr lang="ru-RU" sz="2400" dirty="0"/>
              <a:t>Все в ней очень необычно,</a:t>
            </a:r>
          </a:p>
          <a:p>
            <a:r>
              <a:rPr lang="ru-RU" sz="2400" dirty="0"/>
              <a:t>А особенно – глаза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D575A0-E6AD-4B32-AF64-53F7EFA8F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8" y="1637014"/>
            <a:ext cx="5079608" cy="2857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ADC34F-F78D-43D1-9A60-C0A0B86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12" y="2460561"/>
            <a:ext cx="5407180" cy="38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7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08A5E-00DA-47C4-AEC7-ADC78EE4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9" y="482991"/>
            <a:ext cx="9875520" cy="1356360"/>
          </a:xfrm>
        </p:spPr>
        <p:txBody>
          <a:bodyPr/>
          <a:lstStyle/>
          <a:p>
            <a:r>
              <a:rPr lang="ru-RU" dirty="0"/>
              <a:t>Пчела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BC7F5A-A4C6-45CE-8B31-4DD02CD9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755" y="949252"/>
            <a:ext cx="3724422" cy="148765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Домовитая хозяйка </a:t>
            </a:r>
            <a:br>
              <a:rPr lang="ru-RU" dirty="0"/>
            </a:br>
            <a:r>
              <a:rPr lang="ru-RU" dirty="0"/>
              <a:t>Пролетела над лужайкой, </a:t>
            </a:r>
            <a:br>
              <a:rPr lang="ru-RU" dirty="0"/>
            </a:br>
            <a:r>
              <a:rPr lang="ru-RU" dirty="0"/>
              <a:t>Похлопочет над цветком - </a:t>
            </a:r>
            <a:br>
              <a:rPr lang="ru-RU" dirty="0"/>
            </a:br>
            <a:r>
              <a:rPr lang="ru-RU" dirty="0"/>
              <a:t>Он поделится медком 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7CAFB-2FB6-40E7-BDF4-D77BDC104BCA}"/>
              </a:ext>
            </a:extLst>
          </p:cNvPr>
          <p:cNvSpPr txBox="1"/>
          <p:nvPr/>
        </p:nvSpPr>
        <p:spPr>
          <a:xfrm>
            <a:off x="6658789" y="3933278"/>
            <a:ext cx="4825217" cy="24006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Пчёлка золотая сладенький медок 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Собрала, летая, в глиняный горшок. 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Собрала, летая по полям, лугам, 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Устали не зная, дар бесценный нам. 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Собрала, не скрою, летнее тепло, 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Чтоб оно зимою нас согреть могло.</a:t>
            </a:r>
            <a:r>
              <a:rPr lang="ru-RU" dirty="0">
                <a:solidFill>
                  <a:schemeClr val="bg1"/>
                </a:solidFill>
              </a:rPr>
              <a:t> 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4A952-79D5-483A-BB29-2F04D925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97" y="2616071"/>
            <a:ext cx="5689680" cy="3859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55A6BB-FD74-4A0A-8C6E-B22D5DAC0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9" t="22974"/>
          <a:stretch/>
        </p:blipFill>
        <p:spPr>
          <a:xfrm>
            <a:off x="6578289" y="524065"/>
            <a:ext cx="4986218" cy="31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BD988-0CDD-4A34-B6E9-B841EE6A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36" y="1073443"/>
            <a:ext cx="9875520" cy="1356360"/>
          </a:xfrm>
        </p:spPr>
        <p:txBody>
          <a:bodyPr/>
          <a:lstStyle/>
          <a:p>
            <a:r>
              <a:rPr lang="ru-RU" dirty="0"/>
              <a:t>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84D910-EDCA-4BC3-8DF2-126FED01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084" y="4296507"/>
            <a:ext cx="6017455" cy="20644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В тельняшках полосатых осы, как матросы.</a:t>
            </a:r>
            <a:br>
              <a:rPr lang="ru-RU" dirty="0"/>
            </a:br>
            <a:r>
              <a:rPr lang="ru-RU" dirty="0"/>
              <a:t>Владеют, как кинжалом осы </a:t>
            </a:r>
            <a:r>
              <a:rPr lang="ru-RU" dirty="0" err="1"/>
              <a:t>свим</a:t>
            </a:r>
            <a:r>
              <a:rPr lang="ru-RU" dirty="0"/>
              <a:t> жалом.</a:t>
            </a:r>
            <a:br>
              <a:rPr lang="ru-RU" dirty="0"/>
            </a:br>
            <a:r>
              <a:rPr lang="ru-RU" dirty="0"/>
              <a:t>Того, кто им мешает, злые осы жалят. -</a:t>
            </a:r>
            <a:br>
              <a:rPr lang="ru-RU" dirty="0"/>
            </a:br>
            <a:r>
              <a:rPr lang="ru-RU" dirty="0"/>
              <a:t>Покуда не ужалят, - в покое не оставят.</a:t>
            </a:r>
            <a:br>
              <a:rPr lang="ru-RU" dirty="0"/>
            </a:br>
            <a:r>
              <a:rPr lang="ru-RU" dirty="0"/>
              <a:t>Как пчёлы, строят гнёзда. К ним не подходи! -</a:t>
            </a:r>
            <a:br>
              <a:rPr lang="ru-RU" dirty="0"/>
            </a:br>
            <a:r>
              <a:rPr lang="ru-RU" dirty="0"/>
              <a:t>Не тронь гнездо осиное, - сторонкой обойди.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F3CC4-67FD-4DC4-BCB7-BFF67DA47B0E}"/>
              </a:ext>
            </a:extLst>
          </p:cNvPr>
          <p:cNvSpPr txBox="1"/>
          <p:nvPr/>
        </p:nvSpPr>
        <p:spPr>
          <a:xfrm>
            <a:off x="2812951" y="1321807"/>
            <a:ext cx="2897945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Не моторы, а шумят,</a:t>
            </a:r>
            <a:br>
              <a:rPr lang="ru-RU" sz="2200" dirty="0"/>
            </a:br>
            <a:r>
              <a:rPr lang="ru-RU" sz="2200" dirty="0"/>
              <a:t>Не пилоты, а летят,</a:t>
            </a:r>
            <a:br>
              <a:rPr lang="ru-RU" sz="2200" dirty="0"/>
            </a:br>
            <a:r>
              <a:rPr lang="ru-RU" sz="2200" dirty="0"/>
              <a:t>Не змеи, а жалят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4CF327-616C-42EE-99C4-11E8292D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8" y="2954215"/>
            <a:ext cx="5209938" cy="3538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5809C9-733F-4B13-8063-13E33143C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7059"/>
            <a:ext cx="5307624" cy="35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DAB13-46B2-4EBC-A891-A3C80D68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163740"/>
            <a:ext cx="9875520" cy="1356360"/>
          </a:xfrm>
        </p:spPr>
        <p:txBody>
          <a:bodyPr/>
          <a:lstStyle/>
          <a:p>
            <a:r>
              <a:rPr lang="ru-RU" dirty="0"/>
              <a:t>Кузнечик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09FB52-44BB-4957-A1DB-6157EEBBC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402" y="4739198"/>
            <a:ext cx="4357467" cy="15298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Кузнечик прыгнул и исчез</a:t>
            </a:r>
            <a:br>
              <a:rPr lang="ru-RU" dirty="0"/>
            </a:br>
            <a:r>
              <a:rPr lang="ru-RU" dirty="0"/>
              <a:t>С травой зеленой слился весь.</a:t>
            </a:r>
            <a:br>
              <a:rPr lang="ru-RU" dirty="0"/>
            </a:br>
            <a:r>
              <a:rPr lang="ru-RU" dirty="0"/>
              <a:t>«Попробуйте на грядке</a:t>
            </a:r>
            <a:br>
              <a:rPr lang="ru-RU" dirty="0"/>
            </a:br>
            <a:r>
              <a:rPr lang="ru-RU" dirty="0"/>
              <a:t>Со мной сыграйте в прятки».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B0720-2B37-4A14-AD2F-B50F126EACA9}"/>
              </a:ext>
            </a:extLst>
          </p:cNvPr>
          <p:cNvSpPr txBox="1"/>
          <p:nvPr/>
        </p:nvSpPr>
        <p:spPr>
          <a:xfrm>
            <a:off x="1213339" y="1414580"/>
            <a:ext cx="357319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На лугу живёт скрипач, </a:t>
            </a:r>
            <a:br>
              <a:rPr lang="ru-RU" sz="2200" dirty="0"/>
            </a:br>
            <a:r>
              <a:rPr lang="ru-RU" sz="2200" dirty="0"/>
              <a:t>Носит фрак и ходит вскачь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3AC34-A073-422C-95AC-26331EF0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9" y="2399651"/>
            <a:ext cx="5066515" cy="4215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75426-15B2-4529-83DD-CC1551B7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39" y="588940"/>
            <a:ext cx="5636455" cy="36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0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8722E-3DF6-4AD4-964B-AF0A7338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6665"/>
            <a:ext cx="9875520" cy="1356360"/>
          </a:xfrm>
        </p:spPr>
        <p:txBody>
          <a:bodyPr/>
          <a:lstStyle/>
          <a:p>
            <a:r>
              <a:rPr lang="ru-RU" dirty="0"/>
              <a:t>Муравей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715D95-5EC5-4051-BFFF-1B6DE78D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06" y="1543930"/>
            <a:ext cx="3342836" cy="129246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dirty="0"/>
              <a:t>На поляне возле ёлок </a:t>
            </a:r>
            <a:br>
              <a:rPr lang="ru-RU" dirty="0"/>
            </a:br>
            <a:r>
              <a:rPr lang="ru-RU" dirty="0"/>
              <a:t>Дом построен из иголок. </a:t>
            </a:r>
            <a:br>
              <a:rPr lang="ru-RU" dirty="0"/>
            </a:br>
            <a:r>
              <a:rPr lang="ru-RU" dirty="0"/>
              <a:t>За травой не виден он, </a:t>
            </a:r>
            <a:br>
              <a:rPr lang="ru-RU" dirty="0"/>
            </a:br>
            <a:r>
              <a:rPr lang="ru-RU" dirty="0"/>
              <a:t>А жильцов в нём миллион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5738EF-1823-46F3-9287-71133320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82" y="0"/>
            <a:ext cx="4769694" cy="357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F7B3E-1932-436D-9A2E-BD853AE691C2}"/>
              </a:ext>
            </a:extLst>
          </p:cNvPr>
          <p:cNvSpPr txBox="1"/>
          <p:nvPr/>
        </p:nvSpPr>
        <p:spPr>
          <a:xfrm>
            <a:off x="7934178" y="2729132"/>
            <a:ext cx="3685736" cy="37856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В лесу мурашки-муравьи</a:t>
            </a:r>
            <a:br>
              <a:rPr lang="ru-RU" sz="2000" dirty="0"/>
            </a:br>
            <a:r>
              <a:rPr lang="ru-RU" sz="2000" dirty="0"/>
              <a:t>Живут своим трудом,</a:t>
            </a:r>
            <a:br>
              <a:rPr lang="ru-RU" sz="2000" dirty="0"/>
            </a:br>
            <a:r>
              <a:rPr lang="ru-RU" sz="2000" dirty="0"/>
              <a:t>У них обычаи свои</a:t>
            </a:r>
            <a:br>
              <a:rPr lang="ru-RU" sz="2000" dirty="0"/>
            </a:br>
            <a:r>
              <a:rPr lang="ru-RU" sz="2000" dirty="0"/>
              <a:t>И муравейник-дом.</a:t>
            </a:r>
            <a:br>
              <a:rPr lang="ru-RU" sz="2000" dirty="0"/>
            </a:br>
            <a:r>
              <a:rPr lang="ru-RU" sz="2000" dirty="0"/>
              <a:t>Миролюбивые жильцы</a:t>
            </a:r>
            <a:br>
              <a:rPr lang="ru-RU" sz="2000" dirty="0"/>
            </a:br>
            <a:r>
              <a:rPr lang="ru-RU" sz="2000" dirty="0"/>
              <a:t>Без дела не сидят:</a:t>
            </a:r>
            <a:br>
              <a:rPr lang="ru-RU" sz="2000" dirty="0"/>
            </a:br>
            <a:r>
              <a:rPr lang="ru-RU" sz="2000" dirty="0"/>
              <a:t>С утра на пост бегут бойцы,</a:t>
            </a:r>
            <a:br>
              <a:rPr lang="ru-RU" sz="2000" dirty="0"/>
            </a:br>
            <a:r>
              <a:rPr lang="ru-RU" sz="2000" dirty="0"/>
              <a:t>А няньки в детский сад.</a:t>
            </a:r>
            <a:br>
              <a:rPr lang="ru-RU" sz="2000" dirty="0"/>
            </a:br>
            <a:r>
              <a:rPr lang="ru-RU" sz="2000" dirty="0"/>
              <a:t>Рабочий муравей спешит</a:t>
            </a:r>
            <a:br>
              <a:rPr lang="ru-RU" sz="2000" dirty="0"/>
            </a:br>
            <a:r>
              <a:rPr lang="ru-RU" sz="2000" dirty="0"/>
              <a:t>Тропинкой трудовой,</a:t>
            </a:r>
            <a:br>
              <a:rPr lang="ru-RU" sz="2000" dirty="0"/>
            </a:br>
            <a:r>
              <a:rPr lang="ru-RU" sz="2000" dirty="0"/>
              <a:t>С утра до вечера шуршит</a:t>
            </a:r>
            <a:br>
              <a:rPr lang="ru-RU" sz="2000" dirty="0"/>
            </a:br>
            <a:r>
              <a:rPr lang="ru-RU" sz="2000" dirty="0"/>
              <a:t>В траве и под листвой.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199BD-3EA1-4A35-B1E5-29B5062F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7" y="3229226"/>
            <a:ext cx="4543054" cy="32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6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87</TotalTime>
  <Words>136</Words>
  <Application>Microsoft Office PowerPoint</Application>
  <PresentationFormat>Широкоэкранный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Corbel</vt:lpstr>
      <vt:lpstr>Wingdings</vt:lpstr>
      <vt:lpstr>Базис</vt:lpstr>
      <vt:lpstr>Насекомые</vt:lpstr>
      <vt:lpstr>Жук</vt:lpstr>
      <vt:lpstr>Божья коровка</vt:lpstr>
      <vt:lpstr>Бабочка</vt:lpstr>
      <vt:lpstr>Стрекоза</vt:lpstr>
      <vt:lpstr>Пчела</vt:lpstr>
      <vt:lpstr>Осы</vt:lpstr>
      <vt:lpstr>Кузнечик</vt:lpstr>
      <vt:lpstr>Муравей</vt:lpstr>
      <vt:lpstr>Комар</vt:lpstr>
      <vt:lpstr>Муха</vt:lpstr>
      <vt:lpstr>Назови насекомых</vt:lpstr>
      <vt:lpstr>Какие насекомые спрятались на картинке?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моисеева</dc:creator>
  <cp:lastModifiedBy>Марина моисеева</cp:lastModifiedBy>
  <cp:revision>9</cp:revision>
  <dcterms:created xsi:type="dcterms:W3CDTF">2020-04-16T05:41:39Z</dcterms:created>
  <dcterms:modified xsi:type="dcterms:W3CDTF">2020-04-16T09:25:12Z</dcterms:modified>
</cp:coreProperties>
</file>