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5" r:id="rId3"/>
    <p:sldId id="277" r:id="rId4"/>
    <p:sldId id="276" r:id="rId5"/>
    <p:sldId id="263" r:id="rId6"/>
    <p:sldId id="270" r:id="rId7"/>
    <p:sldId id="278" r:id="rId8"/>
    <p:sldId id="279" r:id="rId9"/>
    <p:sldId id="280" r:id="rId10"/>
    <p:sldId id="273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E0F319-67B9-4ED5-8974-AA63ED16D560}">
          <p14:sldIdLst>
            <p14:sldId id="275"/>
            <p14:sldId id="277"/>
            <p14:sldId id="276"/>
            <p14:sldId id="263"/>
            <p14:sldId id="270"/>
            <p14:sldId id="278"/>
            <p14:sldId id="279"/>
            <p14:sldId id="280"/>
            <p14:sldId id="273"/>
            <p14:sldId id="281"/>
            <p14:sldId id="282"/>
            <p14:sldId id="283"/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ые ли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Полилиния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Полилиния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14" name="Полилиния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5" name="Полилиния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6" name="Полилиния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7" name="Полилиния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8" name="Полилиния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9" name="Полилиния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0" name="Полилиния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1" name="Полилиния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2" name="Полилиния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3" name="Полилиния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" name="Полилиния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5" name="Полилиния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" name="Полилиния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7" name="Полилиния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8" name="Полилиния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29" name="Полилиния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0" name="Полилиния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1" name="Полилиния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2" name="Полилиния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3" name="Полилиния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4" name="Полилиния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5" name="Полилиния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36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7" name="Полилиния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8" name="Полилиния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39" name="Полилиния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0" name="Полилиния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1" name="Полилиния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2" name="Полилиния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3" name="Полилиния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4" name="Полилиния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5" name="Полилиния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6" name="Полилиния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7" name="Полилиния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48" name="Полилиния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49" name="Полилиния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0" name="Полилиния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1" name="Полилиния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2" name="Полилиния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3" name="Полилиния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4" name="Полилиния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5" name="Полилиния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6" name="Полилиния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7" name="Полилиния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58" name="Полилиния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59" name="Полилиния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0" name="Полилиния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1" name="Полилиния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62" name="Полилиния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ru-RU" dirty="0"/>
                </a:p>
              </p:txBody>
            </p:sp>
            <p:sp>
              <p:nvSpPr>
                <p:cNvPr id="63" name="Полилиния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10" name="Полилиния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8" name="Рисунок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Широкий рисунок с подписью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Полилиния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5" name="Полилиния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Полилиния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9" name="Полилиния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олилиния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Полилиния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дно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Полилиния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Рисунок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2" name="Рисунок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Полилиния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олилиния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16" name="Рисунок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изображения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Полилиния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Полилиния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1" name="Полилиния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3" name="Полилиния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4" name="Полилиния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8" name="Рисунок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5" name="Полилиния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6" name="Полилиния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8" name="Полилиния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" name="Полилиния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2" name="Полилиния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5" name="Полилиния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Рисунок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9" name="Полилиния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" name="Полилиния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олилиния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2" name="Полилиния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3" name="Полилиния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олилиния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5" name="Полилиния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Полилиния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Полилиния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8" name="Полилиния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" name="Полилиния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0" name="Рисунок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1" name="Рисунок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Рисунок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3" name="Рисунок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прямоугольных рисунка с подписями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39" name="Полилиния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Полилиния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олилиния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2" name="Полилиния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3" name="Полилиния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Полилиния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5" name="Полилиния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6" name="Полилиния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7" name="Полилиния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dirty="0"/>
          </a:p>
        </p:txBody>
      </p:sp>
      <p:sp>
        <p:nvSpPr>
          <p:cNvPr id="48" name="Рисунок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9" name="Рисунок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0" name="Рисунок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1" name="Прямоугольник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Группа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Полилиния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7" name="Полилиния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50" name="Полилиния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1" name="Полилиния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7" name="Полилиния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0" name="Полилиния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79" name="Полилиния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</a:t>
            </a:r>
            <a:r>
              <a:rPr lang="ru-RU" noProof="0" dirty="0" smtClean="0"/>
              <a:t>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6675"/>
          <a:stretch>
            <a:fillRect/>
          </a:stretch>
        </p:blipFill>
        <p:spPr>
          <a:xfrm>
            <a:off x="1337387" y="427990"/>
            <a:ext cx="9517225" cy="4638481"/>
          </a:xfrm>
        </p:spPr>
      </p:pic>
      <p:sp>
        <p:nvSpPr>
          <p:cNvPr id="6" name="Подзаголовок 5"/>
          <p:cNvSpPr>
            <a:spLocks noGrp="1"/>
          </p:cNvSpPr>
          <p:nvPr>
            <p:ph type="body" sz="half" idx="2"/>
          </p:nvPr>
        </p:nvSpPr>
        <p:spPr>
          <a:xfrm>
            <a:off x="337931" y="0"/>
            <a:ext cx="12192000" cy="3180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3148012" y="5585791"/>
            <a:ext cx="5895975" cy="10334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лето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9799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674991"/>
            <a:ext cx="9601202" cy="796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Веселый перерыв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0140" y="2017644"/>
            <a:ext cx="9329530" cy="31507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Лето к нам стучит в окно, отдохнуть пора </a:t>
            </a:r>
            <a:r>
              <a:rPr lang="ru-RU" sz="2800" dirty="0"/>
              <a:t>д</a:t>
            </a:r>
            <a:r>
              <a:rPr lang="ru-RU" sz="2800" dirty="0" smtClean="0"/>
              <a:t>авно.</a:t>
            </a:r>
          </a:p>
          <a:p>
            <a:pPr algn="ctr"/>
            <a:r>
              <a:rPr lang="ru-RU" sz="2800" dirty="0" smtClean="0"/>
              <a:t>Потянуться, наклониться, распрямиться, покрутиться.</a:t>
            </a:r>
          </a:p>
          <a:p>
            <a:pPr algn="ctr"/>
            <a:r>
              <a:rPr lang="ru-RU" sz="2800" dirty="0" smtClean="0"/>
              <a:t>Повернуться влево, вправо и опять начать сначала!</a:t>
            </a:r>
          </a:p>
          <a:p>
            <a:pPr algn="ctr"/>
            <a:r>
              <a:rPr lang="ru-RU" sz="2800" dirty="0" smtClean="0"/>
              <a:t>Потянуться, поклониться, распрямиться, покрутиться.</a:t>
            </a:r>
          </a:p>
          <a:p>
            <a:pPr algn="ctr"/>
            <a:r>
              <a:rPr lang="ru-RU" sz="2800" dirty="0" smtClean="0"/>
              <a:t>Влево, вправо повернуться и на место всем вернуться.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330074" y="-705679"/>
            <a:ext cx="660147" cy="36774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2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2933" y="2400300"/>
            <a:ext cx="3276601" cy="20574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Пословицы и поговорки о лете.</a:t>
            </a:r>
            <a:endParaRPr lang="ru-RU" sz="4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r="539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70365" y="4598504"/>
            <a:ext cx="538438" cy="84813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93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399" y="645608"/>
            <a:ext cx="9601202" cy="5566783"/>
          </a:xfrm>
        </p:spPr>
        <p:txBody>
          <a:bodyPr/>
          <a:lstStyle/>
          <a:p>
            <a:pPr algn="ctr"/>
            <a:r>
              <a:rPr lang="ru-RU" sz="3600" dirty="0" smtClean="0"/>
              <a:t>Июньское тепло, милее шубы меховой.</a:t>
            </a:r>
            <a:br>
              <a:rPr lang="ru-RU" sz="3600" dirty="0" smtClean="0"/>
            </a:br>
            <a:r>
              <a:rPr lang="ru-RU" sz="3600" dirty="0" smtClean="0"/>
              <a:t>День летний-за зимнюю неделю.</a:t>
            </a:r>
            <a:br>
              <a:rPr lang="ru-RU" sz="3600" dirty="0" smtClean="0"/>
            </a:br>
            <a:r>
              <a:rPr lang="ru-RU" sz="3600" dirty="0" smtClean="0"/>
              <a:t>Лето пролежишь, зимой с сумой побежишь.</a:t>
            </a:r>
            <a:br>
              <a:rPr lang="ru-RU" sz="3600" dirty="0" smtClean="0"/>
            </a:br>
            <a:r>
              <a:rPr lang="ru-RU" sz="3600" dirty="0" smtClean="0"/>
              <a:t>Люди рады лету, а пчелы цвету.</a:t>
            </a:r>
            <a:br>
              <a:rPr lang="ru-RU" sz="3600" dirty="0" smtClean="0"/>
            </a:br>
            <a:r>
              <a:rPr lang="ru-RU" sz="3600" dirty="0" smtClean="0"/>
              <a:t>Не жди лета долгого, а жди лета теплого.</a:t>
            </a:r>
            <a:br>
              <a:rPr lang="ru-RU" sz="3600" dirty="0" smtClean="0"/>
            </a:br>
            <a:r>
              <a:rPr lang="ru-RU" sz="3600" dirty="0" smtClean="0"/>
              <a:t>Июль косит и жнет, долго спать не дает.</a:t>
            </a:r>
            <a:br>
              <a:rPr lang="ru-RU" sz="3600" dirty="0" smtClean="0"/>
            </a:br>
            <a:r>
              <a:rPr lang="ru-RU" sz="3600" dirty="0" smtClean="0"/>
              <a:t>В августе солнце греет, а вода холодеет.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910391" y="-788504"/>
            <a:ext cx="281609" cy="530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1631244" y="-788504"/>
            <a:ext cx="560756" cy="25179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Загадки о лете</a:t>
            </a:r>
            <a:endParaRPr lang="ru-RU" sz="44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49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0" y="-444154"/>
            <a:ext cx="960120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31843" y="636104"/>
            <a:ext cx="9564757" cy="561229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Сидит под потолком, кусается тайком., жужжит над ухом, но не муха.</a:t>
            </a:r>
          </a:p>
          <a:p>
            <a:r>
              <a:rPr lang="ru-RU" sz="2400" dirty="0" smtClean="0"/>
              <a:t>(комар)</a:t>
            </a:r>
          </a:p>
          <a:p>
            <a:r>
              <a:rPr lang="ru-RU" sz="2400" dirty="0" smtClean="0"/>
              <a:t>Про этот гриб все говорят, что и сырым его едят.</a:t>
            </a:r>
          </a:p>
          <a:p>
            <a:r>
              <a:rPr lang="ru-RU" sz="2400" dirty="0" smtClean="0"/>
              <a:t>(сыроежка)</a:t>
            </a:r>
          </a:p>
          <a:p>
            <a:r>
              <a:rPr lang="ru-RU" sz="2400" dirty="0" smtClean="0"/>
              <a:t>Дождик небо украшал, воду с солнышком мешал, краски взял семи цветов-разноцветный мост готов.</a:t>
            </a:r>
          </a:p>
          <a:p>
            <a:r>
              <a:rPr lang="ru-RU" sz="2400" dirty="0" smtClean="0"/>
              <a:t>(радуга)</a:t>
            </a:r>
          </a:p>
          <a:p>
            <a:r>
              <a:rPr lang="ru-RU" sz="2400" dirty="0" smtClean="0"/>
              <a:t>Если нет его, небо хмурится, если есть оно- люди жмурятся.</a:t>
            </a:r>
          </a:p>
          <a:p>
            <a:r>
              <a:rPr lang="ru-RU" sz="2400" dirty="0" smtClean="0"/>
              <a:t>(солнце)</a:t>
            </a:r>
          </a:p>
          <a:p>
            <a:r>
              <a:rPr lang="ru-RU" sz="2400" dirty="0" smtClean="0"/>
              <a:t>Когда будет лето в полном разгаре, нам дерево это «снежинки» подарит.</a:t>
            </a:r>
          </a:p>
          <a:p>
            <a:r>
              <a:rPr lang="ru-RU" sz="2400" dirty="0" smtClean="0"/>
              <a:t>(тополь)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667226" y="-675862"/>
            <a:ext cx="1574547" cy="5035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6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9221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Вспомните и назовите летние месяцы</a:t>
            </a:r>
            <a:endParaRPr lang="ru-RU" sz="44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8088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473177" y="4856921"/>
            <a:ext cx="3276601" cy="1828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480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r="19487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4" r="26824"/>
          <a:stretch>
            <a:fillRect/>
          </a:stretch>
        </p:blipFill>
        <p:spPr/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282794" y="4306281"/>
            <a:ext cx="2590801" cy="179303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Июнь</a:t>
            </a:r>
          </a:p>
          <a:p>
            <a:r>
              <a:rPr lang="ru-RU" sz="4000" dirty="0" smtClean="0"/>
              <a:t>Июль</a:t>
            </a:r>
          </a:p>
          <a:p>
            <a:r>
              <a:rPr lang="ru-RU" sz="4000" dirty="0" smtClean="0"/>
              <a:t>Август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48871" y="1371600"/>
            <a:ext cx="3578086" cy="20574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Какие приметы лета вы знаете?</a:t>
            </a:r>
            <a:endParaRPr lang="ru-RU" sz="40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" b="531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Назовите их.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Приметы лета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/>
              <a:t>Л</a:t>
            </a:r>
            <a:r>
              <a:rPr lang="ru-RU" dirty="0" smtClean="0"/>
              <a:t>етом тепло и солнечно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dirty="0" smtClean="0"/>
              <a:t>Дни длиннее, ночи короче.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На деревьях много листьев, растет трава, цветы.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dirty="0" smtClean="0"/>
              <a:t>В огороде поспевают овощи, ягоды.</a:t>
            </a:r>
            <a:br>
              <a:rPr lang="ru-RU" dirty="0" smtClean="0"/>
            </a:br>
            <a:r>
              <a:rPr lang="ru-RU" dirty="0" smtClean="0"/>
              <a:t>У животных появляются детеныши.</a:t>
            </a:r>
            <a:br>
              <a:rPr lang="ru-RU" dirty="0" smtClean="0"/>
            </a:br>
            <a:r>
              <a:rPr lang="ru-RU" dirty="0" smtClean="0"/>
              <a:t>Много летних игр на улице.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900" dirty="0" smtClean="0"/>
              <a:t>Приметы лета.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0869" y="2054087"/>
            <a:ext cx="9544878" cy="3810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Летом тепло и солнечно.</a:t>
            </a:r>
          </a:p>
          <a:p>
            <a:r>
              <a:rPr lang="ru-RU" sz="3200" dirty="0" smtClean="0"/>
              <a:t>Дни длинные, ночи короткие.</a:t>
            </a:r>
          </a:p>
          <a:p>
            <a:r>
              <a:rPr lang="ru-RU" sz="3200" dirty="0" smtClean="0"/>
              <a:t>На деревьях много листьев, растет трава, цветы.</a:t>
            </a:r>
          </a:p>
          <a:p>
            <a:r>
              <a:rPr lang="ru-RU" sz="3200" dirty="0" smtClean="0"/>
              <a:t>В огороде поспевают овощи, ягоды.</a:t>
            </a:r>
          </a:p>
          <a:p>
            <a:r>
              <a:rPr lang="ru-RU" sz="3200" dirty="0" smtClean="0"/>
              <a:t>У животных появляются детеныши.</a:t>
            </a:r>
          </a:p>
          <a:p>
            <a:r>
              <a:rPr lang="ru-RU" sz="3200" dirty="0" smtClean="0"/>
              <a:t>Много игр на улице.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4044" y="-1106557"/>
            <a:ext cx="1017956" cy="4704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5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52689" y="2584174"/>
            <a:ext cx="3276601" cy="20574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Какие летние праздники вы знаете?</a:t>
            </a:r>
            <a:endParaRPr lang="ru-RU" sz="4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r="42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15399" y="5413512"/>
            <a:ext cx="3276601" cy="18288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6893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26761"/>
          <a:stretch>
            <a:fillRect/>
          </a:stretch>
        </p:blipFill>
        <p:spPr>
          <a:xfrm>
            <a:off x="8464028" y="1537456"/>
            <a:ext cx="2647566" cy="3783087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96000" y="4214192"/>
            <a:ext cx="2988365" cy="222305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День защиты детей           (1 июня)                                День независимости России (12 июня)</a:t>
            </a:r>
          </a:p>
          <a:p>
            <a:r>
              <a:rPr lang="ru-RU" sz="2400" dirty="0" smtClean="0"/>
              <a:t>День семьи (8 июля)</a:t>
            </a:r>
          </a:p>
          <a:p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r="14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046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91061" y="1769165"/>
            <a:ext cx="4200939" cy="165983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Во что можно играть летом?</a:t>
            </a:r>
            <a:endParaRPr lang="ru-RU" sz="4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b="525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92887" y="3962399"/>
            <a:ext cx="4499113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(летние развлечения)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202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228" y="318052"/>
            <a:ext cx="9601202" cy="101379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Летние развлечения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7705" y="1934818"/>
            <a:ext cx="9226826" cy="3810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Летом можно ходить в лес, много гулять.</a:t>
            </a:r>
          </a:p>
          <a:p>
            <a:r>
              <a:rPr lang="ru-RU" sz="3200" dirty="0" smtClean="0"/>
              <a:t>Играть в футбол.</a:t>
            </a:r>
          </a:p>
          <a:p>
            <a:r>
              <a:rPr lang="ru-RU" sz="3200" dirty="0" smtClean="0"/>
              <a:t>Кататься на роликах.</a:t>
            </a:r>
          </a:p>
          <a:p>
            <a:r>
              <a:rPr lang="ru-RU" sz="3200" dirty="0" smtClean="0"/>
              <a:t>Играть в волейбол, бадминтон.</a:t>
            </a:r>
          </a:p>
          <a:p>
            <a:r>
              <a:rPr lang="ru-RU" sz="3200" dirty="0" smtClean="0"/>
              <a:t>Кататься на самокате.</a:t>
            </a:r>
          </a:p>
          <a:p>
            <a:r>
              <a:rPr lang="ru-RU" sz="3200" dirty="0" smtClean="0"/>
              <a:t>Купаться.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0222" y="-695739"/>
            <a:ext cx="103556" cy="37835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" id="{2033C654-B33D-48E7-9042-571A83FB1C79}" vid="{FA3E9142-95BF-43CF-8931-C9943FAD2935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Семейный фотоальбом (оформление в виде зеленых листьев)</Template>
  <TotalTime>0</TotalTime>
  <Words>401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Cambria</vt:lpstr>
      <vt:lpstr>LeavesAlbum_16x9</vt:lpstr>
      <vt:lpstr>лето</vt:lpstr>
      <vt:lpstr>Вспомните и назовите летние месяцы</vt:lpstr>
      <vt:lpstr>Презентация PowerPoint</vt:lpstr>
      <vt:lpstr>Какие приметы лета вы знаете?</vt:lpstr>
      <vt:lpstr>              Приметы лета  Летом тепло и солнечно. Дни длиннее, ночи короче. На деревьях много листьев, растет трава, цветы. В огороде поспевают овощи, ягоды. У животных появляются детеныши. Много летних игр на улице.     Приметы лета.</vt:lpstr>
      <vt:lpstr>Какие летние праздники вы знаете?</vt:lpstr>
      <vt:lpstr>Презентация PowerPoint</vt:lpstr>
      <vt:lpstr>Во что можно играть летом?</vt:lpstr>
      <vt:lpstr>Летние развлечения</vt:lpstr>
      <vt:lpstr>Веселый перерыв</vt:lpstr>
      <vt:lpstr>Пословицы и поговорки о лете.</vt:lpstr>
      <vt:lpstr>Июньское тепло, милее шубы меховой. День летний-за зимнюю неделю. Лето пролежишь, зимой с сумой побежишь. Люди рады лету, а пчелы цвету. Не жди лета долгого, а жди лета теплого. Июль косит и жнет, долго спать не дает. В августе солнце греет, а вода холодеет.  </vt:lpstr>
      <vt:lpstr>Загадки о лете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2016-08-24T06:01:18Z</dcterms:created>
  <dcterms:modified xsi:type="dcterms:W3CDTF">2020-04-23T17:33:15Z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TC034888359991</vt:lpwstr>
  </property>
</Properties>
</file>