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3" autoAdjust="0"/>
    <p:restoredTop sz="86441" autoAdjust="0"/>
  </p:normalViewPr>
  <p:slideViewPr>
    <p:cSldViewPr>
      <p:cViewPr>
        <p:scale>
          <a:sx n="64" d="100"/>
          <a:sy n="64" d="100"/>
        </p:scale>
        <p:origin x="-146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50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296477" cy="2790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6218"/>
            <a:ext cx="4234502" cy="2724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2060848"/>
            <a:ext cx="4248472" cy="136815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«Во саду ли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3356992"/>
            <a:ext cx="4264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в огороде». 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54452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Загадки  и отгадки.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4607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Морковка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3"/>
            <a:ext cx="3168352" cy="3924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46213"/>
          </a:xfrm>
        </p:spPr>
        <p:txBody>
          <a:bodyPr>
            <a:normAutofit/>
          </a:bodyPr>
          <a:lstStyle/>
          <a:p>
            <a:r>
              <a:rPr lang="ru-RU" sz="3600" dirty="0"/>
              <a:t>Красна — девица сидит в темнице,</a:t>
            </a:r>
            <a:br>
              <a:rPr lang="ru-RU" sz="3600" dirty="0"/>
            </a:br>
            <a:r>
              <a:rPr lang="ru-RU" sz="3600" dirty="0"/>
              <a:t>А коса на улице.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7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векла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429000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19465" y="1772816"/>
            <a:ext cx="4824535" cy="2736304"/>
          </a:xfrm>
        </p:spPr>
        <p:txBody>
          <a:bodyPr>
            <a:noAutofit/>
          </a:bodyPr>
          <a:lstStyle/>
          <a:p>
            <a:r>
              <a:rPr lang="ru-RU" sz="3200" dirty="0"/>
              <a:t>Если хочешь винегрет —</a:t>
            </a:r>
            <a:br>
              <a:rPr lang="ru-RU" sz="3200" dirty="0"/>
            </a:br>
            <a:r>
              <a:rPr lang="ru-RU" sz="3200" dirty="0"/>
              <a:t>В огород за ней сходи,</a:t>
            </a:r>
            <a:br>
              <a:rPr lang="ru-RU" sz="3200" dirty="0"/>
            </a:br>
            <a:r>
              <a:rPr lang="ru-RU" sz="3200" dirty="0"/>
              <a:t>У неё красивый цвет</a:t>
            </a:r>
            <a:br>
              <a:rPr lang="ru-RU" sz="3200" dirty="0"/>
            </a:br>
            <a:r>
              <a:rPr lang="ru-RU" sz="3200" dirty="0"/>
              <a:t>И снаружи, и внутри!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45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Чеснок</a:t>
            </a:r>
            <a:endParaRPr lang="ru-RU" sz="5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040188" cy="3004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2174875"/>
            <a:ext cx="4788023" cy="2622277"/>
          </a:xfrm>
        </p:spPr>
        <p:txBody>
          <a:bodyPr>
            <a:normAutofit/>
          </a:bodyPr>
          <a:lstStyle/>
          <a:p>
            <a:r>
              <a:rPr lang="ru-RU" sz="2800" dirty="0"/>
              <a:t>Он кусает. Только вот,</a:t>
            </a:r>
            <a:br>
              <a:rPr lang="ru-RU" sz="2800" dirty="0"/>
            </a:br>
            <a:r>
              <a:rPr lang="ru-RU" sz="2800" dirty="0"/>
              <a:t>Есть зубок! Но, где же рот?!</a:t>
            </a:r>
            <a:br>
              <a:rPr lang="ru-RU" sz="2800" dirty="0"/>
            </a:br>
            <a:r>
              <a:rPr lang="ru-RU" sz="2800" dirty="0"/>
              <a:t>Белый носит сюртучок.</a:t>
            </a:r>
            <a:br>
              <a:rPr lang="ru-RU" sz="2800" dirty="0"/>
            </a:br>
            <a:r>
              <a:rPr lang="ru-RU" sz="2800" dirty="0"/>
              <a:t>Это, верно... 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1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Арбуз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040188" cy="3096344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1628800"/>
            <a:ext cx="3744415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Сам алый,</a:t>
            </a:r>
          </a:p>
          <a:p>
            <a:pPr>
              <a:buNone/>
            </a:pPr>
            <a:r>
              <a:rPr lang="ru-RU" sz="3200" dirty="0" smtClean="0"/>
              <a:t>Сахарный,</a:t>
            </a:r>
          </a:p>
          <a:p>
            <a:pPr>
              <a:buNone/>
            </a:pPr>
            <a:r>
              <a:rPr lang="ru-RU" sz="3200" dirty="0" smtClean="0"/>
              <a:t>Кафтан зелёный,</a:t>
            </a:r>
          </a:p>
          <a:p>
            <a:pPr>
              <a:buNone/>
            </a:pPr>
            <a:r>
              <a:rPr lang="ru-RU" sz="3200" dirty="0" smtClean="0"/>
              <a:t>Бархатный.                    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89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288032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Дыня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63256" cy="3663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2" y="1700808"/>
            <a:ext cx="4041775" cy="2952328"/>
          </a:xfrm>
        </p:spPr>
        <p:txBody>
          <a:bodyPr>
            <a:normAutofit/>
          </a:bodyPr>
          <a:lstStyle/>
          <a:p>
            <a:r>
              <a:rPr lang="ru-RU" sz="3200" dirty="0"/>
              <a:t>Круглая и жёлтая, </a:t>
            </a:r>
            <a:endParaRPr lang="ru-RU" sz="3200" dirty="0" smtClean="0"/>
          </a:p>
          <a:p>
            <a:r>
              <a:rPr lang="ru-RU" sz="3200" dirty="0" smtClean="0"/>
              <a:t>Словно </a:t>
            </a:r>
            <a:r>
              <a:rPr lang="ru-RU" sz="3200" dirty="0"/>
              <a:t>солнце яркое. Самая вкусная, </a:t>
            </a:r>
            <a:endParaRPr lang="ru-RU" sz="3200" dirty="0" smtClean="0"/>
          </a:p>
          <a:p>
            <a:r>
              <a:rPr lang="ru-RU" sz="3200" dirty="0" smtClean="0"/>
              <a:t>Сочная </a:t>
            </a:r>
            <a:r>
              <a:rPr lang="ru-RU" sz="3200" dirty="0"/>
              <a:t>и </a:t>
            </a:r>
            <a:r>
              <a:rPr lang="ru-RU" sz="3200" dirty="0" smtClean="0"/>
              <a:t>яркая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1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Вишня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883720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2204864"/>
            <a:ext cx="4680520" cy="223224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/>
              <a:t>Длинноножка</a:t>
            </a:r>
            <a:r>
              <a:rPr lang="ru-RU" sz="2800" dirty="0"/>
              <a:t> хвалится —</a:t>
            </a:r>
            <a:br>
              <a:rPr lang="ru-RU" sz="2800" dirty="0"/>
            </a:br>
            <a:r>
              <a:rPr lang="ru-RU" sz="2800" dirty="0"/>
              <a:t>Я ли не красавица?</a:t>
            </a:r>
            <a:br>
              <a:rPr lang="ru-RU" sz="2800" dirty="0"/>
            </a:br>
            <a:r>
              <a:rPr lang="ru-RU" sz="2800" dirty="0"/>
              <a:t>А всего—то — косточка</a:t>
            </a:r>
            <a:br>
              <a:rPr lang="ru-RU" sz="2800" dirty="0"/>
            </a:br>
            <a:r>
              <a:rPr lang="ru-RU" sz="2800" dirty="0"/>
              <a:t>Да красненькая кофточка!</a:t>
            </a:r>
          </a:p>
          <a:p>
            <a:pPr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01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280831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Банан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С виду жёлтый он и гладкий.</a:t>
            </a:r>
            <a:br>
              <a:rPr lang="ru-RU" dirty="0"/>
            </a:br>
            <a:r>
              <a:rPr lang="ru-RU" dirty="0"/>
              <a:t>Привезён из южных стран</a:t>
            </a:r>
            <a:br>
              <a:rPr lang="ru-RU" dirty="0"/>
            </a:br>
            <a:r>
              <a:rPr lang="ru-RU" dirty="0"/>
              <a:t>Для детишек сладкий, сладкий,</a:t>
            </a:r>
            <a:br>
              <a:rPr lang="ru-RU" dirty="0"/>
            </a:br>
            <a:r>
              <a:rPr lang="ru-RU" dirty="0"/>
              <a:t>Вкусный, лакомый …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9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468052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Яблоко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4" y="2174875"/>
            <a:ext cx="3972959" cy="3951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18221"/>
          </a:xfrm>
        </p:spPr>
        <p:txBody>
          <a:bodyPr>
            <a:normAutofit/>
          </a:bodyPr>
          <a:lstStyle/>
          <a:p>
            <a:r>
              <a:rPr lang="ru-RU" sz="2800" dirty="0"/>
              <a:t>Круглое, румяное,</a:t>
            </a:r>
            <a:br>
              <a:rPr lang="ru-RU" sz="2800" dirty="0"/>
            </a:br>
            <a:r>
              <a:rPr lang="ru-RU" sz="2800" dirty="0"/>
              <a:t>Я расту на ветке.</a:t>
            </a:r>
            <a:br>
              <a:rPr lang="ru-RU" sz="2800" dirty="0"/>
            </a:br>
            <a:r>
              <a:rPr lang="ru-RU" sz="2800" dirty="0"/>
              <a:t>Любят меня взрослые,</a:t>
            </a:r>
            <a:br>
              <a:rPr lang="ru-RU" sz="2800" dirty="0"/>
            </a:br>
            <a:r>
              <a:rPr lang="ru-RU" sz="2800" dirty="0"/>
              <a:t>И маленькие детки.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6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352839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Апельсин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320480" cy="29820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2174875"/>
            <a:ext cx="4608512" cy="2622277"/>
          </a:xfrm>
        </p:spPr>
        <p:txBody>
          <a:bodyPr>
            <a:normAutofit/>
          </a:bodyPr>
          <a:lstStyle/>
          <a:p>
            <a:r>
              <a:rPr lang="ru-RU" sz="2800" dirty="0"/>
              <a:t>С виду он как рыжий мяч,</a:t>
            </a:r>
            <a:br>
              <a:rPr lang="ru-RU" sz="2800" dirty="0"/>
            </a:br>
            <a:r>
              <a:rPr lang="ru-RU" sz="2800" dirty="0"/>
              <a:t>Только вот не мчится вскачь.</a:t>
            </a:r>
            <a:br>
              <a:rPr lang="ru-RU" sz="2800" dirty="0"/>
            </a:br>
            <a:r>
              <a:rPr lang="ru-RU" sz="2800" dirty="0"/>
              <a:t>В нём полезный витамин </a:t>
            </a:r>
            <a:br>
              <a:rPr lang="ru-RU" sz="2800" dirty="0"/>
            </a:br>
            <a:r>
              <a:rPr lang="ru-RU" sz="2800" dirty="0"/>
              <a:t>Это спелый...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3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Груша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1902197"/>
          </a:xfrm>
        </p:spPr>
        <p:txBody>
          <a:bodyPr>
            <a:normAutofit/>
          </a:bodyPr>
          <a:lstStyle/>
          <a:p>
            <a:r>
              <a:rPr lang="ru-RU" dirty="0"/>
              <a:t>Что за фрукт на вкус хорош </a:t>
            </a:r>
            <a:br>
              <a:rPr lang="ru-RU" dirty="0"/>
            </a:br>
            <a:r>
              <a:rPr lang="ru-RU" dirty="0"/>
              <a:t>И на лампочку похож,</a:t>
            </a:r>
            <a:br>
              <a:rPr lang="ru-RU" dirty="0"/>
            </a:br>
            <a:r>
              <a:rPr lang="ru-RU" dirty="0"/>
              <a:t>Бок зеленый солнцем греет,</a:t>
            </a:r>
            <a:br>
              <a:rPr lang="ru-RU" dirty="0"/>
            </a:br>
            <a:r>
              <a:rPr lang="ru-RU" dirty="0"/>
              <a:t>Он желтеет и краснеет?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6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З</a:t>
            </a:r>
            <a:r>
              <a:rPr lang="ru-RU" sz="3200" dirty="0" smtClean="0"/>
              <a:t>акрепить знания детей об овощах и фруктах.</a:t>
            </a:r>
            <a:br>
              <a:rPr lang="ru-RU" sz="3200" dirty="0" smtClean="0"/>
            </a:br>
            <a:r>
              <a:rPr lang="ru-RU" sz="3200" dirty="0" smtClean="0"/>
              <a:t>Развивать умение отгадывать загадки.</a:t>
            </a:r>
            <a:br>
              <a:rPr lang="ru-RU" sz="3200" dirty="0" smtClean="0"/>
            </a:br>
            <a:r>
              <a:rPr lang="ru-RU" sz="3200" dirty="0" smtClean="0"/>
              <a:t>Развивать логическое мышление.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21,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Персик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40188" cy="326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3951288"/>
          </a:xfrm>
        </p:spPr>
        <p:txBody>
          <a:bodyPr>
            <a:normAutofit/>
          </a:bodyPr>
          <a:lstStyle/>
          <a:p>
            <a:r>
              <a:rPr lang="ru-RU" sz="2800" dirty="0"/>
              <a:t>Плод этот сладкий </a:t>
            </a:r>
            <a:br>
              <a:rPr lang="ru-RU" sz="2800" dirty="0"/>
            </a:br>
            <a:r>
              <a:rPr lang="ru-RU" sz="2800" dirty="0"/>
              <a:t>И круглый, и гладкий. </a:t>
            </a:r>
            <a:br>
              <a:rPr lang="ru-RU" sz="2800" dirty="0"/>
            </a:br>
            <a:r>
              <a:rPr lang="ru-RU" sz="2800" dirty="0"/>
              <a:t>Внутри он душистый </a:t>
            </a:r>
            <a:br>
              <a:rPr lang="ru-RU" sz="2800" dirty="0"/>
            </a:br>
            <a:r>
              <a:rPr lang="ru-RU" sz="2800" dirty="0"/>
              <a:t>Снаружи пушистый. </a:t>
            </a:r>
            <a:br>
              <a:rPr lang="ru-RU" sz="2800" dirty="0"/>
            </a:br>
            <a:r>
              <a:rPr lang="ru-RU" sz="2800" dirty="0"/>
              <a:t>А серёдка плода, </a:t>
            </a:r>
            <a:br>
              <a:rPr lang="ru-RU" sz="2800" dirty="0"/>
            </a:br>
            <a:r>
              <a:rPr lang="ru-RU" sz="2800" dirty="0"/>
              <a:t>Словно камень, тверда. 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0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54684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Виноград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040188" cy="3922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46213"/>
          </a:xfrm>
        </p:spPr>
        <p:txBody>
          <a:bodyPr>
            <a:normAutofit/>
          </a:bodyPr>
          <a:lstStyle/>
          <a:p>
            <a:r>
              <a:rPr lang="ru-RU" dirty="0"/>
              <a:t>Близнецы на тонкой ветке </a:t>
            </a:r>
            <a:br>
              <a:rPr lang="ru-RU" dirty="0"/>
            </a:br>
            <a:r>
              <a:rPr lang="ru-RU" dirty="0"/>
              <a:t>Все лозы родные детки.</a:t>
            </a:r>
            <a:br>
              <a:rPr lang="ru-RU" dirty="0"/>
            </a:br>
            <a:r>
              <a:rPr lang="ru-RU" dirty="0"/>
              <a:t>Гостю каждый в доме рад.</a:t>
            </a:r>
            <a:br>
              <a:rPr lang="ru-RU" dirty="0"/>
            </a:br>
            <a:r>
              <a:rPr lang="ru-RU" dirty="0"/>
              <a:t>Это сладкий...</a:t>
            </a:r>
            <a:br>
              <a:rPr lang="ru-RU" dirty="0"/>
            </a:b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44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Слива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324225" cy="333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701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сучках висят шары,</a:t>
            </a:r>
            <a:br>
              <a:rPr lang="ru-RU" sz="2800" dirty="0" smtClean="0"/>
            </a:br>
            <a:r>
              <a:rPr lang="ru-RU" sz="2800" dirty="0" smtClean="0"/>
              <a:t>Посинели от жары.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56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637" y="692696"/>
            <a:ext cx="827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Молодец, ты всё угадал!!!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CEAAkGBhQSEBUUEhQWFRUWGBwYGBgYFxcXHBgYGRYYGBgaGBkXHCYeGBwlGhYWIC8gJCcpLC0sFSAxNTAqNSYsLCkBCQoKDgwOGg8PGiwkHyQsLSosLCwsKiksLCwsLCwpLC0sLSwsLCwsLCwsLSwsLywsKSwsLCksLCwsLCwsLCwsLP/AABEIAQkAvgMBIgACEQEDEQH/xAAcAAEAAgMBAQEAAAAAAAAAAAAABAUDBgcCCAH/xABCEAACAQIEAwUGAwYFBAEFAAABAhEAAwQSITEFQVEGYXGBkQcTIjKhsUJSwRQjYnLR8IKisuHxFSQzksIWQ1Njc//EABsBAAIDAQEBAAAAAAAAAAAAAAAEAQIDBQYH/8QAMxEAAgIBAgUCBAQFBQAAAAAAAAECEQMhMQQFEkFRYYEiMnGRE6Hh8EJSscHRFBUjgvH/2gAMAwEAAhEDEQA/AO40pSgBSlKAFKUoAVE4hxS3ZEudTso1J8B+u1S613tfg/hW6Pw/C38pOh8j/qpTjcuTFglPGraJW5+4HtQ13ELbFsANOuaSAAT0jlWw1ovZwf8Aer/K3+k1vVK8pz5M+DryO3f9kTJUxSlK6pUUpSgBSlKAFKUoAUpSgBSlKAFKUoAUpSgBSlKAFKUoAVgxuGFy2yHZgR6is9KhpSVMDQ+zxIxdqd4ZT4hWB+tb5WlPbycRUf8A7T/mXN/8q3WuNyePRjnj8SaLSFKVR8Q409q+VIBSBpz13g10OK4rHw0VPJs3RCVl09wCJIEmBPM9K9VquM4yHvI0HIhkDmT19Y9KtOF8QuXmLQFtjzJPSaSwc1xZsrxx11pV38vwkWcGlZbUrzcuBVLHYCT4CseIxSouZjA/vQd9dSU4xtydVqUM1Kg3OLKqgvIY7INW7pA2NTLbEgEiD06VWGaGR1F2/wCn18fRk0eqV+A1+1qQKUpQApSlAClKUAKV4u3QqlmMACSTyAqlxGKxLo123ltoBmVWEs4Gsn8sjYb1jlzLH2bfhAXbuACToAJJ7hVQ5zIb16cm6WthBIC5+rGRvoJ86l5/f4aRp7y39WXb1r9wt1L9qGE6ZXU8jsQelZTayNRT3Vrw3+mmnr6Elcl4JdXIAv7wW3RWzIwYHUCBlZSpnQaCr6oOG4QiMGl2I+XMxbLOhiecaTvU6r8PCUE+r9/v9SDVcTazcSXuYH0tT+lbVWg8V4oVxhuLrlfTvCgJHnB9a3bAY5b1sOhkH1B5g99c7luaEp5Yrfrb9izMHHAfcMQSCIOhjYitTxOKa4ZYyYAnwq07Q2mS4SCctwaiTEiJH2NU1eb51xMsnEOFNVo1ejq6f2ZrBaH4zR9PqYqTgrjMRaVyAzQROk86rMdcKqdJWN+anlPUTWThtwhFYGDq095YmuXBdCU+1068dy160bdx3EC3ZFsc4Efwj/iKo+IcRa68nQD5R0/376w4nEtcbM5k1ipvjuYS4ib6NIaJL0V1/X90RGNHq1iCryD8Q1nffxrNdx7ufjYsOkkA+lQUb94w/hX7tWU0l+JOK6U3W9dvsWLz/wCpyAAttRG2pgeWlWlniyBB7y6hbcx9gBWoUrqYOdcTjdyfV2V6Jeyoq4I3vDYlbi5lkjrBE+E1lrVLPaS6og5W8RH2irzheMuXBmdAq8t5Pryr1PB80xcS1CN9XfT/ANr7mTi0T6UpXWKClKUAVXGDnuWbPJ2LN3rbGaPMx6VjbF6PbAc3mkQQ0CZAbN8oSI26da9ccssrWr6DN7onMBzVhB/vvqXhuLWnEh18CQCPI1zm080oylT7X3jS2+jvzV7akmbB4YW7aoNlUL6CKi4zhOZs9tjbufmXY/zLsa9YjjdhPmur4A5j6LJqsudqWcxhrL3D1Igf34xV82bhlFQk16Jav2rUNSVnxa7iy46yyHzEEVScV7RXCCvvEXTa1Lf+1w6D/Dr4VPHA79/XFXYX/wDGn68vvXjhXCbVy8zqg9zb+BBvnYfMxn5tf0pDKs86hC0noup6+r01per9KJNTw2HN66qLuxgTy8fKrp8BiMCfeIQyH5omP8Q5eNe+M8WwaYm2bNy2byt8SIQcygfEDGmaJ033qBxDjKlg2HD2uvxaHyFcvJgXBNxl862abWnlaU+96otRbJjDiwFF1cw1yOApnuI0b6eFRsTw25b+ZSB13HqKo2vBjLCD1XTzjb0q/wCGcVxSpKxftjcbsB/q+9J9GLipf8nUpefm+6dv7P2LW0V964ANR8PM9PEdKh8PuTlX8mafWF+hNW+M4jYuQVBtXCYKHYn+E9e7SqzD2gl1gBGYBh6kH60jkxLF1Qu+6a2fb23LXepMryjSK84i9kUt0+/L61BONhQlv4ngCRsOpmloYpTVoluiXYHxO3eB/wCo1+pPpWB+IrngSYHLWSe/bQfesOFwxPw3c0DYfh8yNz41eYbs2bqyLa5eUwJ8Kahh659MU5Ou3grehAFxz+EL4mfov9ayKrcyPIR9yalN2avJ8ikd0hl9JkeVehw27ztt6H+lUycNmj/A1/1f97LJmfg72Q03Z/h0kecVt4NVXBcKsSbORhzaTPhOoq2r2vJ+Hlhwa1r4TT97r+iMZu2KUpXYKClKUAKh3+D2XMtbWeo0+1TKVSeOM1Ukn9dQINrglhdra+ev3mpqqAIAgVH4hxG3YttdvOttF1LMYA/qe6ud8R9uuHRos2Ll0D8RItg+AIJ9QKnHhjH5IpfRUWUXLY3rj+MK2wif+S6ci907nyH3rm3bLtMS37FhmKWLMJdcSDcafiUEawNZA3MisLe2S01xrps3BdChLKSpUFvmZm7v5ddq1HhmKUsqu2UFiWcnnvJ/veKnBialPNkW2i76Lv7/AODfHCtWbRgOG2VVSgDcwZ5g9B0I5zU6o3D3tFSLLKwBkwZMnmZ6xv3VJCTXhuMyzyZX+I5Px1b19O3sVk3YqVw/izWGzKY+39Kwf9Pc7SPE/wDNfmEwrPPxCAYkCZ8KVU1H4k9vyK0yAOGl8SMRfvtdYMGBIg6GQAAcqjw07ql43iEurJoVG9SbXDFLncqN+Ut3RyH3r8xGGRmVEABmSR0A18a3zca+IyKWV9VLwkkvYs3Jo9WsK90A3G0OoUaeZrPZwjW9EYEdGH6io1u61k5T8Sj1Hh/SpS8TtnmR4g1z8n4j+XWPotAVEhSeYjzmt64fcBtIV2yj6CIrQkxKHZlPmKnYTiVy38jQDy0I+tOcr45cFkbyRdNdt19yZR6kbsTG9UvEO0arpa+I9eQ8OtUeK4hcufOxI6bD0FRqe4zn85rpwLpXl7/p+ZVY/JtWC4xbC/HdzMdToQB3ARoKsrF9XXMpkdRWp8Ew1t7kXOmg2k9K25EAAAEAbAV2eUcTm4jH1T6elaaXd+ttlJpI9UpSu0UFKV4vXlRSzEKqiSSYAA3JJ2FAHulc64z7WIJGEtBlGnvLpKq38qD4iO8keFUVj2z4oH4rNl50AXOp8jmP2rX8GdXRqsUih9rHapsVjXsg/ucOxRRyLjR3PUzKjuHea0erLieEYu1xzq7sxG5BYlteU61HwXDXvXBbtglj3TvoNBv4Uyo0hlKkQGaGnpVx70dRrrXQeF+yewtgvcZrt3IXhACq/DmGdm+Hp8I18d61TGcMtlNEAgSI08dqIS1IjIvuHe5weHVr7hWuAOVGrkfhUKOUGZ2lq2Pg2MW9ZW6iMitJAaJgEidCdDE1yDF2DOaSwOknUjoD5beFW/DlxuNVMPbLsqgKqLlWQBtyDQObGBXmeN5DLiPjeT4m7k3sl4S+272RVrW2dIXiNm5cNpbqswElFadBvMeI0qZk0gaDu/StR7Bvh0a7ZVXTEoYupdADDKYIWCRlB6dQelbXexAXffpXjeNwLBneGF0vOl+tePBFrchYy6ZKjQDpXjhtn4i8nQx49f0rFdubncmpPCX+CCIkkg8j18DpUyThidfvyZrVn7xBfiHhUOwxXVTB+h8RVvibOZe/lVVlgkGowyThQSWpPw+MVtCAG6GPoedSso6VRX1kDxrJYZV0YGPzKSCPEDfxqJYE1cX7EqRcZBXqsFuxpIdyP5gf0rKqd5PiaTa9S56Bitt4PfvMB7xRljRjox6af8VqVW3B/wBoaPdsQo0ltVHkf0rrcozvFn06nfaPf6rx9qKzVo2qlKV9BFxXOPazxog2sKDCuDcu96qYVfAsCf8ACK6PXHPbPhyuMt3D8rWYB70diR6MvrWuFJzNcS+I0riXF1smJAJE9cs8gKrsDxq3mJKXDOgIWYHPnvtUbBYAH95cEs2uuwHLTwrJevAHr4cqbXU9XoM/E9TNexpubzA2ERH99a3T2cYmzh3a9dMNlOQ5S3xTlBMDkCx865++K6Cr7gGLBswTBUkGe8yP19KJU1QPVUbv2n7R+8dreHdhY3gEjOxEszTrqeW0iYk1rV94Vj3GvLYxB+Iff7VW43HZ9Bov3qIxCMSNbWfh/MI9dvrFdY7DcPsW8IAXUXGliwYe8VbZyqF5hmYk94Jrk6NGvTX0/wB4HnVynE1U7lTEgidiORFRnjKUWobhNXoXHalMvGcDfVVT3s2XCDKDlWBp/K/+UdK2LF4Tdh4kVr/DsCLwwtwHNkxLMT3Cw4/1Ba26vmXNMkoZlGUuqUbTe1/EzLp3RSGp3CmBtAdJn1kVFxNuGI5TUnhQ+E9Qx9NDSmVp4vsUjuZcfxG3ZTNdYKNh1J6ADUmsXC+K28Qpa3MA5SCIPX9a0z2p5g+HYfKA8fzSp+0elSfZheBS/H5kMdNG/pXR/wBtxLln+rt9X5V1dJr2Nn4hhY1G0j71Gq2v25Uiqkiubhn1RpmUlTPK3GVhlJAPLrVrhsQGGh15gxI9Krv2ZjBANe/2dxrBBHMVbIozW+oK0WgqRhca9syjEfY+IOlVWFxh2ePGI9anUp8eGVxdPyjTRm28Gxl24CbigLyMRPl076s6qOz/ABLOmRvmUad6/wC1W9fRuX5Fk4eMlJy9Xvfj2F5bitL9reDsPw12vkqUP7ogSTcOgUDmDz6ATyqw7YdtbeBUCPeXn+S2DGn5mPJfv6kci7W9o8RjQv7QyZVaVtoICkiJJ3JjTUneupjxybs0x423ZoxtsdJJHjp/tWRsA676T1B1HpV1w7DKoZ9iCY5xA1P1ivIVsTeS3bX4mYKupJJJ3JproQw0u5S2sO7GEtu5iYQM+nWFBMVI4diMs6dzAyD4GdjNfRHZfsPawlgW1kE6sRALN1Y/YbAaVy/tnxDCvjUuYcXAxZrTO1vKmIUErntttcyXFCk6aNzArFZFYtHM3LbQ1ZELkLaBd2MKg+Yk8uneTsACTFbKnsrxzW83vrKNvkCOwHcbkfYRW+ezbsiiqcXcVS9yVt6D4UB1PizD0Va3HjvF1wuFvYh9VtIzkdcokAd5MDzqMmV3SDLkm3SdHzxa7OYo4j9lu28lyCyxqt0KJYo0wco1yzPd0PgcqgMwI5GIieR7qndu+I8WwzWb2Oa0RePvLaKEIsukEL8oIYBgDqwYFgSdaw3MQLmHzjZlBHdtp5bVbFkctDTFNvRn7w7tBesIbdt7Y+KdcsgwARDHQGByrfODcU97h1utE6g5TIkEgx6VyfiFubeb8SwP8J0+hj1rZ+xHaa2mGNm6CWV5QATmzd+wgydetef57y2OXH1Ycdz6k3S1aen+PpuaSNquPJJ61K4Zuw8D9x+lQcFx1L5a0FysFzAbggdDAqZw9viPeK8fxOHJh6seWPS129PYxqmeO0XA1xdhrbGD8yt+VhsfDUg9xrUewOCuYbGXrN0QSsaGdVIII7irE1tHbAf9ld7gpPgHUn6TWo4PHCwyvJIBkdW6g+Rrucm4XJxPAZsfVo7SjW0qTTvw/FepslZ0YmkVzvtH2iN6+jWiQtuCnL4ty0eg8u+tnv8AahP2F8QhAZVjLpK3DoBB7zPeK5WfkvEYceKTWs9K/lb2T+v5PQhxovqVacCKcRwlrELCXGEPA0zro2niJHcRVlwrgrWywfKyMNt9QdNCPGry5FxEc34b2/mW3uu373M3NI1g2w2hE17u8Pe0YYEDodR5GrziPZo72tR+Un7E/rV3atZrai4ATlGYGDrGtX4fkuWbnjyXFrZ7xf7+/oVc1uaVYvlGDLoQZrdsHihcQOOY9DzHrUC/2btNtK+B09DNTcDghaTKskb699dflPA8TweSUZ10Pw+5WckzhXH+I+/xmIuOdTcZF1+VLZyrHTYedUN/FltNl6fqase3nDf2THXlcEKzl0Mbq5LD0kjxU1rdziSjaSfSvZpxSHE1Rj9/vO4JBrffYvgRe4g1wjSxbLD+dzkX6Z65s10kk8zXZPYJhiFxbERPugN9h7wn71jOb6WZTl8LOrYicjZd4MeMafWvk/C8ev3zg7F1pTDMRbEAEZmDNJ3J+GNeQr60rj3b7sDhcCt/GWi3vL75UQkZbZcl7jJpOoVhqdMxjlCsVckhaKtpHVODYf3eGtIPw21Hoomte9rNotwbGAfkBPgtxGb6A1s+BebSEbFVPqor8x+CW9ae1cEpcVkYdVYFT9DVWVZ8mce7WYrGLaXE3TcFlcqSFEbAkwBmY5RqddKsOEYhv2ZUOwJI7xJj6zWPj3s/xmFxZw3ublwlotsiMwurPwkECBpuDtrNbV2i7LnCGxYMZkw9v3hGv7wtcZ4A1OrEDwFbYPmNsPzGvYj/AMb94A8ywP6GoWGtlUL7DNE98Vk4pcMhcrKo6iJPWpNq7ntJbjfbTcmm95WNbsl9nuOe5v23YyoMHmQrCDHrMd1bxwftBbu4k2kUwolbmozwQGgEaCDI/lr87Fezq2FV76szOM1tRAzjmcx+RRp3kEHXasfGGWxjG9xlyqRAVy6/KMwzHU6zXE5jy7HxnVL+Pppa6eV/j6MybUmaNj+0t9bmKth5S67qVIkCWIlfymOdLuIJjMRoIFZcRhFuXmJhXzEyBodZMjr0NMYURCkQ2nKTyMlj16Curw2COFaJJurr6UaxVEZrgAmarnaST1r8xDQR9alcM4XcxF5LVlS7uYAH3PQAak8qYbKyZ232JA/9NadvfNHhlSfrXQKquzHAlweEtWF1yLqfzMdWPmSfKrWudN3JsTk7YpSlVKilKUAUXazsdY4hayXhDD5HX5lP6jurlGO9hOKVv3V2068iSynzEH7mu6Uq6m0XU2j5cxnAP2bGtYuurG1GcrMZiuYqCQNpjxrpnsi4woxV6wCPitqy680OqjwD/Q1zrtsGt8Vxgbc3nOvRjmX/ACkVX8O45cw95Ltk5biGQd/EEcwRII6GmtJQoY+aNH1ZXIvalxNsTilsWkzrZBzakfvG323ygAeJNSOA+1LE8QdcPaspZdtGu5i8TuVUgRADHUnbzq8u8Qs4C3kbN8UlckB74JPx3HOq/SdxvlXCCcXfcyinFl92LxnvcBYYxIQI0GdU+A/6frV3XNvZtx8W3bDuYDmbc/niCvmAI7x310mqTVMpNUxWp9o8Nhibty4toGMhe6SxzBdFt2531Bzd8wRrV/xjiqYey919lGg/MeSjvJrj/aHjjYu+brDKIAVZnKANpgc5PnVscW2Tji2UPEfknQjmDqCDWDDBS9qAcoDRrsYAj01nvr3xW+MuXmdfKoCYv3YzHYMPqGB+n2pxLQbrQ6Hxztl7+ybSW/dywk5gfgVYVBoIHPzPWtZZgBJ2FQG4t0WQdQZ0I5HaomIxrPodB0FVjCiIwoxvdli3fP1moePvD3jyfxH71na4FGY7D6nkPOqZ2zEknUmT4mrylWxaToXbkma+h/ZN2dWxw+1cNsLeuqWZo+IqWJQSdhlymK5d7KeyeGx2JYX3J90A4tRAuCYJLTsDEjnmFfQyqAIGgFKZJdhXJLsftKUrAxFKUoAUpSgBSlKAOXe1z2dPiSMXhVzXVXLctjd1GzL1YDSOYiNRB47hoGZXU5l5EaiNxB2jpX1nWu9qsNw8qTjRYVmBAZwnvNolDGaR3VtjyNaGsJtHEuyvETbLNaJRo0IiYYEHfuP1q34hxJ7zZ7r5iAFkwNBsNABWopcyOY+Iaj+Zdv8Aes2h2YeBIB9Dv5U2462NVbsl47HSQEOxmRpqNo8K27h/tgxNmxFy2l8ghVYkqx0PzEaGAN4G9aMUA+ZlHmCfICpScIu3oCKQANBBJ7yQoolGLVMJKLVMsOI9vsTjbh/aCqL/APbVdEU98mST1P0qvu8RubaA+Gv1qNiuCsFMFTPlr56VGweJcSj7ryYAx60RSWiCKS0M+pPMk1XcSxEwg1A1J6nu8P1NWTXzHQdwA+1VRuS6oPmdgBzgE7x4cqme2pMnoZcBbuATHwTzGk93f4VJv4rKQMu431MHwG9ZeJYYJliRod2k8um1R8DjAHy3BI2BmPWiqQbEV7dy48NPdA08hVk3BVW2WnMQJ0Aj1O/lXrC4lUdi0zECNY11PpWDGYvOxjRAdBy9KFGgoycD49cwOITEWQuZZBBGhVhqDEV9D9j+1lriGHF63oRo6EyUbp3jmDz9RXzLim0it+9hfEWXHvan4blokjvQgg+hYedYZopmOWKep3ilKUoKilKUAKUpQApSlAGs9ve1f7Dh5SDeuHLbB1g82I5gSNOpFcZvMWZrl9s9wmWdzPp18OVbd7Y8QRjLHMLakDlJdp/0rXPcXfLgSSsdI3PPUU9ijUbHMUajZjxnDWK515yY2061VHDtzBqVi7+JVfhfOvTKswPAa1sPZLsfd4lhjcw96ybts5blm4GQiZKsrLmkMOqjUMOVEpxT+K0Dmk9TH2G7NG/iEGks0A8lAEs3ktdYxXE7OAtC0Q0ESi24U3VMgPecag93P6LpGA7K8Uwg+HCOWEjNau2WkNv8zg7d1e8Vwzid98z4LEO0AS7WF0G2vvIrKUot76GcpRb30KfFrNth3faqa4wKEn5kEz/DzBPduK3nD+zXiN8Q4sYZTuWc3njuW2Av+av3jfAuG8Fti5iScdiyJtWrkBZ/N7pfhVAfxNmOmkmrfjJLQs8qS0OeY5GWwLzgpbeRbJ0a8Rv7tT+Ac7h+HkMxMVC7K4M3LjvzVdCdfibQH0BqFx7j17GX2v32zO3kqqNlQfhUch9ySa2bsfh8uHzc3YnyHwj7H1rKMnOdszjJzlbImJwzD4icwnVu/vnUGqm88sSK2S7cAutOqkkMOoO9UGKwmS6yflO/dy+kU1O9BmRJuNChjzArA2LHIGvVy7MDkOVfmF4ebrhEBLMQABrJJgAeJ0qzb7EX4IzuSZNda9hPZxs93GMIXL7q3P4iSC5HcIA8z0qXwH2DorBsXfNwDU27Yyg9xcmSPADxrqeEwiWkW3bUIiiFVRAAHICk5z8C85qqRmpSlYmIpSlAClKUAKUpQBontX7LticOt60M1yzMgbsh3jqQQDHSa4LfxzQVIA9a+ta0/tH7LMFi2LlDauHdrZAk9SpBE+EVvDLSpm0MlKmcJwGCa78RZlB5dT3fes3DeJ3eH4kYjCtDglWUmVurOqtrrMTPIgGpHET7l3sErFt2SZGoViOvOKo8fig0AbDnTMknHUYkk1qd97M+17AYtQHuDDXfxW7xCwf4XMKw9D3CrzG9tsDaXNcxeHA//qhJ8FUknyFfMXE+FH3KXI1I18OU1SAUjOLi6E5R6XR27tj7fVANvhyFm299cWAO9LZ1Y97QO41yjiNq5czXr7tcvXGGrGSSepPdy2FVSGCPGt5xXBLgS3dKE23AdHUEqdDzGgIMgjeRS2WbjVHb5RwWLilk63rol73r6tdjV8ZwjJbzTJHzdNelbRw7Fi3hrarq2QeROpn1qr4ov7sqdCxCidNyP96nLhIA+JIHPOu1M8E3JOUjXmnC4eH4hRxKl0r72zwoJMcz+tRuJurXnhgIMa6bADfyqX+1qhAQ53PMfKo7upqlawSSR1P3roSb7HMk7M6WASBmBJMAL8RJOgAA3M13P2f+zJcGRfvw16PhUai3I3n8T8p2Gsda0v2Vtwyw63MTc/7qTk94pFtOQyttm/iaInTqe5KwIkag7UtlyS2F8kmtD9pSlLGApSlAClKUAKUpQApSlAConFrzJh7rL8y23I8QpI+tS6/CJ0NAHy5ibKXFEg5h+Kd5Mmaj/wDTVTVp89K2/td2cXAY1kmUYZ7X8KkkQe8EEehrV+JYmVJMbQP7510tGuo6GjVkm5i2K5TEafTaqbinZ9o94g33XnrzHXwpaxjKq9Jjy0/rU+9xEaBm229B+kVWSjNUyskpqmamRWw8A7f47BWzbw99kQmcpCsAeoDAx5VnbEWbx+MAN1IkHvkag/SvaYexbGaV/wAALE+ZGlLfgX3Mo43HZmC89++37TirjPccwM28Aanu5AD/AGqDfeTWbHY83D0UaBeg/U1GVZrRJRj0xNG299Sx4XYzkAbmdeg3Jq4e4lpMu0jYDVp/ESdh3VS4K8VErpuPLnWS/fLHMx19KYS0LrYj4kfDXUvYp2ycucFdYssFrU/hI1ZB3ESQOWU9a5RiL06Ctp9k9lm4th8vIsT4C28/086xyU7M500z6QpSlJCYpSlAClKUAKUpQApSlAClKUAab7SOwxx9pWssEv25yzs6nUoTy11B/rXzxettmIc/EDBBmQQYIjrPKvrmuRe1zsph7V23i0Uq918twCMrHKTnjk2kd+++++KV/CzbHJ/KcuTh9zLI+Fe/WfEbV+4bBm42Uhfh6SI8egqyxOKzaDRen98u6qm1isuIDL1A8eVNNJDVJFhiOEpbAgTPX+5iq1YKmNIOo3g7T3irpcPILOYnUfp/xVTdAV9vmBHr1qWgZgt4ZiQMoM7Eaz4RVlf4UFt5iZ20A09eZqNwxza+IqdZidO6RprzFe8Xic7FjoOQ6CiK0IWxELScu0CI7t9O+sD2z4iheXkda6t7EeEZ7mJuOga1lVPiAIL5i2x0MD/UKylJVZSTpWctwfD7l1wltGdjoFUEk+AGtd59lvs+OBQ3r4Hv7gjLv7tN4kaZiQJjaAOtbxhcBbt/+O2iT+VVX7Cs9LyyWqRhLJeiFKUrIyFKUoAUpSgBSlKAFKUoAUpSgBVF207NDHYRrQIVwc1tjsHExPcQSPOr2lSnTtEp07PlzjHZ/G2HNu9ZuKdpCEhvBlEEeBqtsYYqQSCPKfWNq797V+LNZwiIpKi7cyuRocgUsVkdSAPCa4nxbFAqY0A0Xl/xTkPiXUxuD6lbPF/iQ2ZpjYR3f0iq13N1wADJgAc627sR7PrvEiHJVLCnK7/ikakIo3MEGToJ57V1nsx7LMJgrguqGu3B8rXCDlPVVAie8zUTyLYieRLQrO1Xs6fFcOwyoQMVh7SqJMBvhGZCeWo0O2/WRxXiHAcTafJes3FYcmU/TkfEV9XUrBZWtGYrI0fPfYX2W38VdV76NasAySwKs46IDrr+bYd50rvPCuFWsNaW1YQIi7AfUknUk9TrUulVlNyKym5ClKVQoKUpQApSlAClKUAKUpQApSlAClKUAKUpQBUdqezaY7DNZuErOqsN0YbMOu5EdCa5GfYXjDdhr1opPzy5Mfyxv3T513OlXU2tC8ZtaFV2Y7OW8DhksWpIXUsd2Y7sf72Aq1pSqt2UbsUpSoAUpSgBSlKAFKUoAUpSgBSlKAFKU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EhQWFRUWGBwYGBgYFxcXHBgYGRYYGBgaGBkXHCYeGBwlGhYWIC8gJCcpLC0sFSAxNTAqNSYsLCkBCQoKDgwOGg8PGiwkHyQsLSosLCwsKiksLCwsLCwpLC0sLSwsLCwsLCwsLSwsLywsKSwsLCksLCwsLCwsLCwsLP/AABEIAQkAvgMBIgACEQEDEQH/xAAcAAEAAgMBAQEAAAAAAAAAAAAABAUDBgcCCAH/xABCEAACAQIEAwUGAwYFBAEFAAABAhEAAwQSITEFQVEGYXGBkQcTIjKhsUJSwRQjYnLR8IKisuHxFSQzksIWQ1Njc//EABsBAAIDAQEBAAAAAAAAAAAAAAAEAQIDBQYH/8QAMxEAAgIBAgUCBAQFBQAAAAAAAAECEQMhMQQFEkFRYYEiMnGRE6Hh8EJSscHRFBUjgvH/2gAMAwEAAhEDEQA/AO40pSgBSlKAFKUoAVE4hxS3ZEudTso1J8B+u1S613tfg/hW6Pw/C38pOh8j/qpTjcuTFglPGraJW5+4HtQ13ELbFsANOuaSAAT0jlWw1ovZwf8Aer/K3+k1vVK8pz5M+DryO3f9kTJUxSlK6pUUpSgBSlKAFKUoAUpSgBSlKAFKUoAUpSgBSlKAFKUoAVgxuGFy2yHZgR6is9KhpSVMDQ+zxIxdqd4ZT4hWB+tb5WlPbycRUf8A7T/mXN/8q3WuNyePRjnj8SaLSFKVR8Q409q+VIBSBpz13g10OK4rHw0VPJs3RCVl09wCJIEmBPM9K9VquM4yHvI0HIhkDmT19Y9KtOF8QuXmLQFtjzJPSaSwc1xZsrxx11pV38vwkWcGlZbUrzcuBVLHYCT4CseIxSouZjA/vQd9dSU4xtydVqUM1Kg3OLKqgvIY7INW7pA2NTLbEgEiD06VWGaGR1F2/wCn18fRk0eqV+A1+1qQKUpQApSlAClKUAKV4u3QqlmMACSTyAqlxGKxLo123ltoBmVWEs4Gsn8sjYb1jlzLH2bfhAXbuACToAJJ7hVQ5zIb16cm6WthBIC5+rGRvoJ86l5/f4aRp7y39WXb1r9wt1L9qGE6ZXU8jsQelZTayNRT3Vrw3+mmnr6Elcl4JdXIAv7wW3RWzIwYHUCBlZSpnQaCr6oOG4QiMGl2I+XMxbLOhiecaTvU6r8PCUE+r9/v9SDVcTazcSXuYH0tT+lbVWg8V4oVxhuLrlfTvCgJHnB9a3bAY5b1sOhkH1B5g99c7luaEp5Yrfrb9izMHHAfcMQSCIOhjYitTxOKa4ZYyYAnwq07Q2mS4SCctwaiTEiJH2NU1eb51xMsnEOFNVo1ejq6f2ZrBaH4zR9PqYqTgrjMRaVyAzQROk86rMdcKqdJWN+anlPUTWThtwhFYGDq095YmuXBdCU+1068dy160bdx3EC3ZFsc4Efwj/iKo+IcRa68nQD5R0/376w4nEtcbM5k1ipvjuYS4ib6NIaJL0V1/X90RGNHq1iCryD8Q1nffxrNdx7ufjYsOkkA+lQUb94w/hX7tWU0l+JOK6U3W9dvsWLz/wCpyAAttRG2pgeWlWlniyBB7y6hbcx9gBWoUrqYOdcTjdyfV2V6Jeyoq4I3vDYlbi5lkjrBE+E1lrVLPaS6og5W8RH2irzheMuXBmdAq8t5Pryr1PB80xcS1CN9XfT/ANr7mTi0T6UpXWKClKUAVXGDnuWbPJ2LN3rbGaPMx6VjbF6PbAc3mkQQ0CZAbN8oSI26da9ccssrWr6DN7onMBzVhB/vvqXhuLWnEh18CQCPI1zm080oylT7X3jS2+jvzV7akmbB4YW7aoNlUL6CKi4zhOZs9tjbufmXY/zLsa9YjjdhPmur4A5j6LJqsudqWcxhrL3D1Igf34xV82bhlFQk16Jav2rUNSVnxa7iy46yyHzEEVScV7RXCCvvEXTa1Lf+1w6D/Dr4VPHA79/XFXYX/wDGn68vvXjhXCbVy8zqg9zb+BBvnYfMxn5tf0pDKs86hC0noup6+r01per9KJNTw2HN66qLuxgTy8fKrp8BiMCfeIQyH5omP8Q5eNe+M8WwaYm2bNy2byt8SIQcygfEDGmaJ033qBxDjKlg2HD2uvxaHyFcvJgXBNxl862abWnlaU+96otRbJjDiwFF1cw1yOApnuI0b6eFRsTw25b+ZSB13HqKo2vBjLCD1XTzjb0q/wCGcVxSpKxftjcbsB/q+9J9GLipf8nUpefm+6dv7P2LW0V964ANR8PM9PEdKh8PuTlX8mafWF+hNW+M4jYuQVBtXCYKHYn+E9e7SqzD2gl1gBGYBh6kH60jkxLF1Qu+6a2fb23LXepMryjSK84i9kUt0+/L61BONhQlv4ngCRsOpmloYpTVoluiXYHxO3eB/wCo1+pPpWB+IrngSYHLWSe/bQfesOFwxPw3c0DYfh8yNz41eYbs2bqyLa5eUwJ8Kahh659MU5Ou3grehAFxz+EL4mfov9ayKrcyPIR9yalN2avJ8ikd0hl9JkeVehw27ztt6H+lUycNmj/A1/1f97LJmfg72Q03Z/h0kecVt4NVXBcKsSbORhzaTPhOoq2r2vJ+Hlhwa1r4TT97r+iMZu2KUpXYKClKUAKh3+D2XMtbWeo0+1TKVSeOM1Ukn9dQINrglhdra+ev3mpqqAIAgVH4hxG3YttdvOttF1LMYA/qe6ud8R9uuHRos2Ll0D8RItg+AIJ9QKnHhjH5IpfRUWUXLY3rj+MK2wif+S6ci907nyH3rm3bLtMS37FhmKWLMJdcSDcafiUEawNZA3MisLe2S01xrps3BdChLKSpUFvmZm7v5ddq1HhmKUsqu2UFiWcnnvJ/veKnBialPNkW2i76Lv7/AODfHCtWbRgOG2VVSgDcwZ5g9B0I5zU6o3D3tFSLLKwBkwZMnmZ6xv3VJCTXhuMyzyZX+I5Px1b19O3sVk3YqVw/izWGzKY+39Kwf9Pc7SPE/wDNfmEwrPPxCAYkCZ8KVU1H4k9vyK0yAOGl8SMRfvtdYMGBIg6GQAAcqjw07ql43iEurJoVG9SbXDFLncqN+Ut3RyH3r8xGGRmVEABmSR0A18a3zca+IyKWV9VLwkkvYs3Jo9WsK90A3G0OoUaeZrPZwjW9EYEdGH6io1u61k5T8Sj1Hh/SpS8TtnmR4g1z8n4j+XWPotAVEhSeYjzmt64fcBtIV2yj6CIrQkxKHZlPmKnYTiVy38jQDy0I+tOcr45cFkbyRdNdt19yZR6kbsTG9UvEO0arpa+I9eQ8OtUeK4hcufOxI6bD0FRqe4zn85rpwLpXl7/p+ZVY/JtWC4xbC/HdzMdToQB3ARoKsrF9XXMpkdRWp8Ew1t7kXOmg2k9K25EAAAEAbAV2eUcTm4jH1T6elaaXd+ttlJpI9UpSu0UFKV4vXlRSzEKqiSSYAA3JJ2FAHulc64z7WIJGEtBlGnvLpKq38qD4iO8keFUVj2z4oH4rNl50AXOp8jmP2rX8GdXRqsUih9rHapsVjXsg/ucOxRRyLjR3PUzKjuHea0erLieEYu1xzq7sxG5BYlteU61HwXDXvXBbtglj3TvoNBv4Uyo0hlKkQGaGnpVx70dRrrXQeF+yewtgvcZrt3IXhACq/DmGdm+Hp8I18d61TGcMtlNEAgSI08dqIS1IjIvuHe5weHVr7hWuAOVGrkfhUKOUGZ2lq2Pg2MW9ZW6iMitJAaJgEidCdDE1yDF2DOaSwOknUjoD5beFW/DlxuNVMPbLsqgKqLlWQBtyDQObGBXmeN5DLiPjeT4m7k3sl4S+272RVrW2dIXiNm5cNpbqswElFadBvMeI0qZk0gaDu/StR7Bvh0a7ZVXTEoYupdADDKYIWCRlB6dQelbXexAXffpXjeNwLBneGF0vOl+tePBFrchYy6ZKjQDpXjhtn4i8nQx49f0rFdubncmpPCX+CCIkkg8j18DpUyThidfvyZrVn7xBfiHhUOwxXVTB+h8RVvibOZe/lVVlgkGowyThQSWpPw+MVtCAG6GPoedSso6VRX1kDxrJYZV0YGPzKSCPEDfxqJYE1cX7EqRcZBXqsFuxpIdyP5gf0rKqd5PiaTa9S56Bitt4PfvMB7xRljRjox6af8VqVW3B/wBoaPdsQo0ltVHkf0rrcozvFn06nfaPf6rx9qKzVo2qlKV9BFxXOPazxog2sKDCuDcu96qYVfAsCf8ACK6PXHPbPhyuMt3D8rWYB70diR6MvrWuFJzNcS+I0riXF1smJAJE9cs8gKrsDxq3mJKXDOgIWYHPnvtUbBYAH95cEs2uuwHLTwrJevAHr4cqbXU9XoM/E9TNexpubzA2ERH99a3T2cYmzh3a9dMNlOQ5S3xTlBMDkCx865++K6Cr7gGLBswTBUkGe8yP19KJU1QPVUbv2n7R+8dreHdhY3gEjOxEszTrqeW0iYk1rV94Vj3GvLYxB+Iff7VW43HZ9Bov3qIxCMSNbWfh/MI9dvrFdY7DcPsW8IAXUXGliwYe8VbZyqF5hmYk94Jrk6NGvTX0/wB4HnVynE1U7lTEgidiORFRnjKUWobhNXoXHalMvGcDfVVT3s2XCDKDlWBp/K/+UdK2LF4Tdh4kVr/DsCLwwtwHNkxLMT3Cw4/1Ba26vmXNMkoZlGUuqUbTe1/EzLp3RSGp3CmBtAdJn1kVFxNuGI5TUnhQ+E9Qx9NDSmVp4vsUjuZcfxG3ZTNdYKNh1J6ADUmsXC+K28Qpa3MA5SCIPX9a0z2p5g+HYfKA8fzSp+0elSfZheBS/H5kMdNG/pXR/wBtxLln+rt9X5V1dJr2Nn4hhY1G0j71Gq2v25Uiqkiubhn1RpmUlTPK3GVhlJAPLrVrhsQGGh15gxI9Krv2ZjBANe/2dxrBBHMVbIozW+oK0WgqRhca9syjEfY+IOlVWFxh2ePGI9anUp8eGVxdPyjTRm28Gxl24CbigLyMRPl076s6qOz/ABLOmRvmUad6/wC1W9fRuX5Fk4eMlJy9Xvfj2F5bitL9reDsPw12vkqUP7ogSTcOgUDmDz6ATyqw7YdtbeBUCPeXn+S2DGn5mPJfv6kci7W9o8RjQv7QyZVaVtoICkiJJ3JjTUneupjxybs0x423ZoxtsdJJHjp/tWRsA676T1B1HpV1w7DKoZ9iCY5xA1P1ivIVsTeS3bX4mYKupJJJ3JproQw0u5S2sO7GEtu5iYQM+nWFBMVI4diMs6dzAyD4GdjNfRHZfsPawlgW1kE6sRALN1Y/YbAaVy/tnxDCvjUuYcXAxZrTO1vKmIUErntttcyXFCk6aNzArFZFYtHM3LbQ1ZELkLaBd2MKg+Yk8uneTsACTFbKnsrxzW83vrKNvkCOwHcbkfYRW+ezbsiiqcXcVS9yVt6D4UB1PizD0Va3HjvF1wuFvYh9VtIzkdcokAd5MDzqMmV3SDLkm3SdHzxa7OYo4j9lu28lyCyxqt0KJYo0wco1yzPd0PgcqgMwI5GIieR7qndu+I8WwzWb2Oa0RePvLaKEIsukEL8oIYBgDqwYFgSdaw3MQLmHzjZlBHdtp5bVbFkctDTFNvRn7w7tBesIbdt7Y+KdcsgwARDHQGByrfODcU97h1utE6g5TIkEgx6VyfiFubeb8SwP8J0+hj1rZ+xHaa2mGNm6CWV5QATmzd+wgydetef57y2OXH1Ycdz6k3S1aen+PpuaSNquPJJ61K4Zuw8D9x+lQcFx1L5a0FysFzAbggdDAqZw9viPeK8fxOHJh6seWPS129PYxqmeO0XA1xdhrbGD8yt+VhsfDUg9xrUewOCuYbGXrN0QSsaGdVIII7irE1tHbAf9ld7gpPgHUn6TWo4PHCwyvJIBkdW6g+Rrucm4XJxPAZsfVo7SjW0qTTvw/FepslZ0YmkVzvtH2iN6+jWiQtuCnL4ty0eg8u+tnv8AahP2F8QhAZVjLpK3DoBB7zPeK5WfkvEYceKTWs9K/lb2T+v5PQhxovqVacCKcRwlrELCXGEPA0zro2niJHcRVlwrgrWywfKyMNt9QdNCPGry5FxEc34b2/mW3uu373M3NI1g2w2hE17u8Pe0YYEDodR5GrziPZo72tR+Un7E/rV3atZrai4ATlGYGDrGtX4fkuWbnjyXFrZ7xf7+/oVc1uaVYvlGDLoQZrdsHihcQOOY9DzHrUC/2btNtK+B09DNTcDghaTKskb699dflPA8TweSUZ10Pw+5WckzhXH+I+/xmIuOdTcZF1+VLZyrHTYedUN/FltNl6fqase3nDf2THXlcEKzl0Mbq5LD0kjxU1rdziSjaSfSvZpxSHE1Rj9/vO4JBrffYvgRe4g1wjSxbLD+dzkX6Z65s10kk8zXZPYJhiFxbERPugN9h7wn71jOb6WZTl8LOrYicjZd4MeMafWvk/C8ev3zg7F1pTDMRbEAEZmDNJ3J+GNeQr60rj3b7sDhcCt/GWi3vL75UQkZbZcl7jJpOoVhqdMxjlCsVckhaKtpHVODYf3eGtIPw21Hoomte9rNotwbGAfkBPgtxGb6A1s+BebSEbFVPqor8x+CW9ae1cEpcVkYdVYFT9DVWVZ8mce7WYrGLaXE3TcFlcqSFEbAkwBmY5RqddKsOEYhv2ZUOwJI7xJj6zWPj3s/xmFxZw3ublwlotsiMwurPwkECBpuDtrNbV2i7LnCGxYMZkw9v3hGv7wtcZ4A1OrEDwFbYPmNsPzGvYj/AMb94A8ywP6GoWGtlUL7DNE98Vk4pcMhcrKo6iJPWpNq7ntJbjfbTcmm95WNbsl9nuOe5v23YyoMHmQrCDHrMd1bxwftBbu4k2kUwolbmozwQGgEaCDI/lr87Fezq2FV76szOM1tRAzjmcx+RRp3kEHXasfGGWxjG9xlyqRAVy6/KMwzHU6zXE5jy7HxnVL+Pppa6eV/j6MybUmaNj+0t9bmKth5S67qVIkCWIlfymOdLuIJjMRoIFZcRhFuXmJhXzEyBodZMjr0NMYURCkQ2nKTyMlj16Curw2COFaJJurr6UaxVEZrgAmarnaST1r8xDQR9alcM4XcxF5LVlS7uYAH3PQAak8qYbKyZ232JA/9NadvfNHhlSfrXQKquzHAlweEtWF1yLqfzMdWPmSfKrWudN3JsTk7YpSlVKilKUAUXazsdY4hayXhDD5HX5lP6jurlGO9hOKVv3V2068iSynzEH7mu6Uq6m0XU2j5cxnAP2bGtYuurG1GcrMZiuYqCQNpjxrpnsi4woxV6wCPitqy680OqjwD/Q1zrtsGt8Vxgbc3nOvRjmX/ACkVX8O45cw95Ltk5biGQd/EEcwRII6GmtJQoY+aNH1ZXIvalxNsTilsWkzrZBzakfvG323ygAeJNSOA+1LE8QdcPaspZdtGu5i8TuVUgRADHUnbzq8u8Qs4C3kbN8UlckB74JPx3HOq/SdxvlXCCcXfcyinFl92LxnvcBYYxIQI0GdU+A/6frV3XNvZtx8W3bDuYDmbc/niCvmAI7x310mqTVMpNUxWp9o8Nhibty4toGMhe6SxzBdFt2531Bzd8wRrV/xjiqYey919lGg/MeSjvJrj/aHjjYu+brDKIAVZnKANpgc5PnVscW2Tji2UPEfknQjmDqCDWDDBS9qAcoDRrsYAj01nvr3xW+MuXmdfKoCYv3YzHYMPqGB+n2pxLQbrQ6Hxztl7+ybSW/dywk5gfgVYVBoIHPzPWtZZgBJ2FQG4t0WQdQZ0I5HaomIxrPodB0FVjCiIwoxvdli3fP1moePvD3jyfxH71na4FGY7D6nkPOqZ2zEknUmT4mrylWxaToXbkma+h/ZN2dWxw+1cNsLeuqWZo+IqWJQSdhlymK5d7KeyeGx2JYX3J90A4tRAuCYJLTsDEjnmFfQyqAIGgFKZJdhXJLsftKUrAxFKUoAUpSgBSlKAOXe1z2dPiSMXhVzXVXLctjd1GzL1YDSOYiNRB47hoGZXU5l5EaiNxB2jpX1nWu9qsNw8qTjRYVmBAZwnvNolDGaR3VtjyNaGsJtHEuyvETbLNaJRo0IiYYEHfuP1q34hxJ7zZ7r5iAFkwNBsNABWopcyOY+Iaj+Zdv8Aes2h2YeBIB9Dv5U2462NVbsl47HSQEOxmRpqNo8K27h/tgxNmxFy2l8ghVYkqx0PzEaGAN4G9aMUA+ZlHmCfICpScIu3oCKQANBBJ7yQoolGLVMJKLVMsOI9vsTjbh/aCqL/APbVdEU98mST1P0qvu8RubaA+Gv1qNiuCsFMFTPlr56VGweJcSj7ryYAx60RSWiCKS0M+pPMk1XcSxEwg1A1J6nu8P1NWTXzHQdwA+1VRuS6oPmdgBzgE7x4cqme2pMnoZcBbuATHwTzGk93f4VJv4rKQMu431MHwG9ZeJYYJliRod2k8um1R8DjAHy3BI2BmPWiqQbEV7dy48NPdA08hVk3BVW2WnMQJ0Aj1O/lXrC4lUdi0zECNY11PpWDGYvOxjRAdBy9KFGgoycD49cwOITEWQuZZBBGhVhqDEV9D9j+1lriGHF63oRo6EyUbp3jmDz9RXzLim0it+9hfEWXHvan4blokjvQgg+hYedYZopmOWKep3ilKUoKilKUAKUpQApSlAGs9ve1f7Dh5SDeuHLbB1g82I5gSNOpFcZvMWZrl9s9wmWdzPp18OVbd7Y8QRjLHMLakDlJdp/0rXPcXfLgSSsdI3PPUU9ijUbHMUajZjxnDWK515yY2061VHDtzBqVi7+JVfhfOvTKswPAa1sPZLsfd4lhjcw96ybts5blm4GQiZKsrLmkMOqjUMOVEpxT+K0Dmk9TH2G7NG/iEGks0A8lAEs3ktdYxXE7OAtC0Q0ESi24U3VMgPecag93P6LpGA7K8Uwg+HCOWEjNau2WkNv8zg7d1e8Vwzid98z4LEO0AS7WF0G2vvIrKUot76GcpRb30KfFrNth3faqa4wKEn5kEz/DzBPduK3nD+zXiN8Q4sYZTuWc3njuW2Av+av3jfAuG8Fti5iScdiyJtWrkBZ/N7pfhVAfxNmOmkmrfjJLQs8qS0OeY5GWwLzgpbeRbJ0a8Rv7tT+Ac7h+HkMxMVC7K4M3LjvzVdCdfibQH0BqFx7j17GX2v32zO3kqqNlQfhUch9ySa2bsfh8uHzc3YnyHwj7H1rKMnOdszjJzlbImJwzD4icwnVu/vnUGqm88sSK2S7cAutOqkkMOoO9UGKwmS6yflO/dy+kU1O9BmRJuNChjzArA2LHIGvVy7MDkOVfmF4ebrhEBLMQABrJJgAeJ0qzb7EX4IzuSZNda9hPZxs93GMIXL7q3P4iSC5HcIA8z0qXwH2DorBsXfNwDU27Yyg9xcmSPADxrqeEwiWkW3bUIiiFVRAAHICk5z8C85qqRmpSlYmIpSlAClKUAKUpQBontX7LticOt60M1yzMgbsh3jqQQDHSa4LfxzQVIA9a+ta0/tH7LMFi2LlDauHdrZAk9SpBE+EVvDLSpm0MlKmcJwGCa78RZlB5dT3fes3DeJ3eH4kYjCtDglWUmVurOqtrrMTPIgGpHET7l3sErFt2SZGoViOvOKo8fig0AbDnTMknHUYkk1qd97M+17AYtQHuDDXfxW7xCwf4XMKw9D3CrzG9tsDaXNcxeHA//qhJ8FUknyFfMXE+FH3KXI1I18OU1SAUjOLi6E5R6XR27tj7fVANvhyFm299cWAO9LZ1Y97QO41yjiNq5czXr7tcvXGGrGSSepPdy2FVSGCPGt5xXBLgS3dKE23AdHUEqdDzGgIMgjeRS2WbjVHb5RwWLilk63rol73r6tdjV8ZwjJbzTJHzdNelbRw7Fi3hrarq2QeROpn1qr4ov7sqdCxCidNyP96nLhIA+JIHPOu1M8E3JOUjXmnC4eH4hRxKl0r72zwoJMcz+tRuJurXnhgIMa6bADfyqX+1qhAQ53PMfKo7upqlawSSR1P3roSb7HMk7M6WASBmBJMAL8RJOgAA3M13P2f+zJcGRfvw16PhUai3I3n8T8p2Gsda0v2Vtwyw63MTc/7qTk94pFtOQyttm/iaInTqe5KwIkag7UtlyS2F8kmtD9pSlLGApSlAClKUAKUpQApSlAConFrzJh7rL8y23I8QpI+tS6/CJ0NAHy5ibKXFEg5h+Kd5Mmaj/wDTVTVp89K2/td2cXAY1kmUYZ7X8KkkQe8EEehrV+JYmVJMbQP7510tGuo6GjVkm5i2K5TEafTaqbinZ9o94g33XnrzHXwpaxjKq9Jjy0/rU+9xEaBm229B+kVWSjNUyskpqmamRWw8A7f47BWzbw99kQmcpCsAeoDAx5VnbEWbx+MAN1IkHvkag/SvaYexbGaV/wAALE+ZGlLfgX3Mo43HZmC89++37TirjPccwM28Aanu5AD/AGqDfeTWbHY83D0UaBeg/U1GVZrRJRj0xNG299Sx4XYzkAbmdeg3Jq4e4lpMu0jYDVp/ESdh3VS4K8VErpuPLnWS/fLHMx19KYS0LrYj4kfDXUvYp2ycucFdYssFrU/hI1ZB3ESQOWU9a5RiL06Ctp9k9lm4th8vIsT4C28/086xyU7M500z6QpSlJCYpSlAClKUAKUpQApSlAClKUAab7SOwxx9pWssEv25yzs6nUoTy11B/rXzxettmIc/EDBBmQQYIjrPKvrmuRe1zsph7V23i0Uq918twCMrHKTnjk2kd+++++KV/CzbHJ/KcuTh9zLI+Fe/WfEbV+4bBm42Uhfh6SI8egqyxOKzaDRen98u6qm1isuIDL1A8eVNNJDVJFhiOEpbAgTPX+5iq1YKmNIOo3g7T3irpcPILOYnUfp/xVTdAV9vmBHr1qWgZgt4ZiQMoM7Eaz4RVlf4UFt5iZ20A09eZqNwxza+IqdZidO6RprzFe8Xic7FjoOQ6CiK0IWxELScu0CI7t9O+sD2z4iheXkda6t7EeEZ7mJuOga1lVPiAIL5i2x0MD/UKylJVZSTpWctwfD7l1wltGdjoFUEk+AGtd59lvs+OBQ3r4Hv7gjLv7tN4kaZiQJjaAOtbxhcBbt/+O2iT+VVX7Cs9LyyWqRhLJeiFKUrIyFKUoAUpSgBSlKAFKUoAUpSgBVF207NDHYRrQIVwc1tjsHExPcQSPOr2lSnTtEp07PlzjHZ/G2HNu9ZuKdpCEhvBlEEeBqtsYYqQSCPKfWNq797V+LNZwiIpKi7cyuRocgUsVkdSAPCa4nxbFAqY0A0Xl/xTkPiXUxuD6lbPF/iQ2ZpjYR3f0iq13N1wADJgAc627sR7PrvEiHJVLCnK7/ikakIo3MEGToJ57V1nsx7LMJgrguqGu3B8rXCDlPVVAie8zUTyLYieRLQrO1Xs6fFcOwyoQMVh7SqJMBvhGZCeWo0O2/WRxXiHAcTafJes3FYcmU/TkfEV9XUrBZWtGYrI0fPfYX2W38VdV76NasAySwKs46IDrr+bYd50rvPCuFWsNaW1YQIi7AfUknUk9TrUulVlNyKym5ClKVQoKUpQApSlAClKUAKUpQApSlAClKUAKUpQBUdqezaY7DNZuErOqsN0YbMOu5EdCa5GfYXjDdhr1opPzy5Mfyxv3T513OlXU2tC8ZtaFV2Y7OW8DhksWpIXUsd2Y7sf72Aq1pSqt2UbsUpSoAUpSgBSlKAFKUoAUpSgBSlKAFKU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BUUEhQWFRUWGBwYGBgYFxcXHBgYGRYYGBgaGBkXHCYeGBwlGhYWIC8gJCcpLC0sFSAxNTAqNSYsLCkBCQoKDgwOGg8PGiwkHyQsLSosLCwsKiksLCwsLCwpLC0sLSwsLCwsLCwsLSwsLywsKSwsLCksLCwsLCwsLCwsLP/AABEIAQkAvgMBIgACEQEDEQH/xAAcAAEAAgMBAQEAAAAAAAAAAAAABAUDBgcCCAH/xABCEAACAQIEAwUGAwYFBAEFAAABAhEAAwQSITEFQVEGYXGBkQcTIjKhsUJSwRQjYnLR8IKisuHxFSQzksIWQ1Njc//EABsBAAIDAQEBAAAAAAAAAAAAAAAEAQIDBQYH/8QAMxEAAgIBAgUCBAQFBQAAAAAAAAECEQMhMQQFEkFRYYEiMnGRE6Hh8EJSscHRFBUjgvH/2gAMAwEAAhEDEQA/AO40pSgBSlKAFKUoAVE4hxS3ZEudTso1J8B+u1S613tfg/hW6Pw/C38pOh8j/qpTjcuTFglPGraJW5+4HtQ13ELbFsANOuaSAAT0jlWw1ovZwf8Aer/K3+k1vVK8pz5M+DryO3f9kTJUxSlK6pUUpSgBSlKAFKUoAUpSgBSlKAFKUoAUpSgBSlKAFKUoAVgxuGFy2yHZgR6is9KhpSVMDQ+zxIxdqd4ZT4hWB+tb5WlPbycRUf8A7T/mXN/8q3WuNyePRjnj8SaLSFKVR8Q409q+VIBSBpz13g10OK4rHw0VPJs3RCVl09wCJIEmBPM9K9VquM4yHvI0HIhkDmT19Y9KtOF8QuXmLQFtjzJPSaSwc1xZsrxx11pV38vwkWcGlZbUrzcuBVLHYCT4CseIxSouZjA/vQd9dSU4xtydVqUM1Kg3OLKqgvIY7INW7pA2NTLbEgEiD06VWGaGR1F2/wCn18fRk0eqV+A1+1qQKUpQApSlAClKUAKV4u3QqlmMACSTyAqlxGKxLo123ltoBmVWEs4Gsn8sjYb1jlzLH2bfhAXbuACToAJJ7hVQ5zIb16cm6WthBIC5+rGRvoJ86l5/f4aRp7y39WXb1r9wt1L9qGE6ZXU8jsQelZTayNRT3Vrw3+mmnr6Elcl4JdXIAv7wW3RWzIwYHUCBlZSpnQaCr6oOG4QiMGl2I+XMxbLOhiecaTvU6r8PCUE+r9/v9SDVcTazcSXuYH0tT+lbVWg8V4oVxhuLrlfTvCgJHnB9a3bAY5b1sOhkH1B5g99c7luaEp5Yrfrb9izMHHAfcMQSCIOhjYitTxOKa4ZYyYAnwq07Q2mS4SCctwaiTEiJH2NU1eb51xMsnEOFNVo1ejq6f2ZrBaH4zR9PqYqTgrjMRaVyAzQROk86rMdcKqdJWN+anlPUTWThtwhFYGDq095YmuXBdCU+1068dy160bdx3EC3ZFsc4Efwj/iKo+IcRa68nQD5R0/376w4nEtcbM5k1ipvjuYS4ib6NIaJL0V1/X90RGNHq1iCryD8Q1nffxrNdx7ufjYsOkkA+lQUb94w/hX7tWU0l+JOK6U3W9dvsWLz/wCpyAAttRG2pgeWlWlniyBB7y6hbcx9gBWoUrqYOdcTjdyfV2V6Jeyoq4I3vDYlbi5lkjrBE+E1lrVLPaS6og5W8RH2irzheMuXBmdAq8t5Pryr1PB80xcS1CN9XfT/ANr7mTi0T6UpXWKClKUAVXGDnuWbPJ2LN3rbGaPMx6VjbF6PbAc3mkQQ0CZAbN8oSI26da9ccssrWr6DN7onMBzVhB/vvqXhuLWnEh18CQCPI1zm080oylT7X3jS2+jvzV7akmbB4YW7aoNlUL6CKi4zhOZs9tjbufmXY/zLsa9YjjdhPmur4A5j6LJqsudqWcxhrL3D1Igf34xV82bhlFQk16Jav2rUNSVnxa7iy46yyHzEEVScV7RXCCvvEXTa1Lf+1w6D/Dr4VPHA79/XFXYX/wDGn68vvXjhXCbVy8zqg9zb+BBvnYfMxn5tf0pDKs86hC0noup6+r01per9KJNTw2HN66qLuxgTy8fKrp8BiMCfeIQyH5omP8Q5eNe+M8WwaYm2bNy2byt8SIQcygfEDGmaJ033qBxDjKlg2HD2uvxaHyFcvJgXBNxl862abWnlaU+96otRbJjDiwFF1cw1yOApnuI0b6eFRsTw25b+ZSB13HqKo2vBjLCD1XTzjb0q/wCGcVxSpKxftjcbsB/q+9J9GLipf8nUpefm+6dv7P2LW0V964ANR8PM9PEdKh8PuTlX8mafWF+hNW+M4jYuQVBtXCYKHYn+E9e7SqzD2gl1gBGYBh6kH60jkxLF1Qu+6a2fb23LXepMryjSK84i9kUt0+/L61BONhQlv4ngCRsOpmloYpTVoluiXYHxO3eB/wCo1+pPpWB+IrngSYHLWSe/bQfesOFwxPw3c0DYfh8yNz41eYbs2bqyLa5eUwJ8Kahh659MU5Ou3grehAFxz+EL4mfov9ayKrcyPIR9yalN2avJ8ikd0hl9JkeVehw27ztt6H+lUycNmj/A1/1f97LJmfg72Q03Z/h0kecVt4NVXBcKsSbORhzaTPhOoq2r2vJ+Hlhwa1r4TT97r+iMZu2KUpXYKClKUAKh3+D2XMtbWeo0+1TKVSeOM1Ukn9dQINrglhdra+ev3mpqqAIAgVH4hxG3YttdvOttF1LMYA/qe6ud8R9uuHRos2Ll0D8RItg+AIJ9QKnHhjH5IpfRUWUXLY3rj+MK2wif+S6ci907nyH3rm3bLtMS37FhmKWLMJdcSDcafiUEawNZA3MisLe2S01xrps3BdChLKSpUFvmZm7v5ddq1HhmKUsqu2UFiWcnnvJ/veKnBialPNkW2i76Lv7/AODfHCtWbRgOG2VVSgDcwZ5g9B0I5zU6o3D3tFSLLKwBkwZMnmZ6xv3VJCTXhuMyzyZX+I5Px1b19O3sVk3YqVw/izWGzKY+39Kwf9Pc7SPE/wDNfmEwrPPxCAYkCZ8KVU1H4k9vyK0yAOGl8SMRfvtdYMGBIg6GQAAcqjw07ql43iEurJoVG9SbXDFLncqN+Ut3RyH3r8xGGRmVEABmSR0A18a3zca+IyKWV9VLwkkvYs3Jo9WsK90A3G0OoUaeZrPZwjW9EYEdGH6io1u61k5T8Sj1Hh/SpS8TtnmR4g1z8n4j+XWPotAVEhSeYjzmt64fcBtIV2yj6CIrQkxKHZlPmKnYTiVy38jQDy0I+tOcr45cFkbyRdNdt19yZR6kbsTG9UvEO0arpa+I9eQ8OtUeK4hcufOxI6bD0FRqe4zn85rpwLpXl7/p+ZVY/JtWC4xbC/HdzMdToQB3ARoKsrF9XXMpkdRWp8Ew1t7kXOmg2k9K25EAAAEAbAV2eUcTm4jH1T6elaaXd+ttlJpI9UpSu0UFKV4vXlRSzEKqiSSYAA3JJ2FAHulc64z7WIJGEtBlGnvLpKq38qD4iO8keFUVj2z4oH4rNl50AXOp8jmP2rX8GdXRqsUih9rHapsVjXsg/ucOxRRyLjR3PUzKjuHea0erLieEYu1xzq7sxG5BYlteU61HwXDXvXBbtglj3TvoNBv4Uyo0hlKkQGaGnpVx70dRrrXQeF+yewtgvcZrt3IXhACq/DmGdm+Hp8I18d61TGcMtlNEAgSI08dqIS1IjIvuHe5weHVr7hWuAOVGrkfhUKOUGZ2lq2Pg2MW9ZW6iMitJAaJgEidCdDE1yDF2DOaSwOknUjoD5beFW/DlxuNVMPbLsqgKqLlWQBtyDQObGBXmeN5DLiPjeT4m7k3sl4S+272RVrW2dIXiNm5cNpbqswElFadBvMeI0qZk0gaDu/StR7Bvh0a7ZVXTEoYupdADDKYIWCRlB6dQelbXexAXffpXjeNwLBneGF0vOl+tePBFrchYy6ZKjQDpXjhtn4i8nQx49f0rFdubncmpPCX+CCIkkg8j18DpUyThidfvyZrVn7xBfiHhUOwxXVTB+h8RVvibOZe/lVVlgkGowyThQSWpPw+MVtCAG6GPoedSso6VRX1kDxrJYZV0YGPzKSCPEDfxqJYE1cX7EqRcZBXqsFuxpIdyP5gf0rKqd5PiaTa9S56Bitt4PfvMB7xRljRjox6af8VqVW3B/wBoaPdsQo0ltVHkf0rrcozvFn06nfaPf6rx9qKzVo2qlKV9BFxXOPazxog2sKDCuDcu96qYVfAsCf8ACK6PXHPbPhyuMt3D8rWYB70diR6MvrWuFJzNcS+I0riXF1smJAJE9cs8gKrsDxq3mJKXDOgIWYHPnvtUbBYAH95cEs2uuwHLTwrJevAHr4cqbXU9XoM/E9TNexpubzA2ERH99a3T2cYmzh3a9dMNlOQ5S3xTlBMDkCx865++K6Cr7gGLBswTBUkGe8yP19KJU1QPVUbv2n7R+8dreHdhY3gEjOxEszTrqeW0iYk1rV94Vj3GvLYxB+Iff7VW43HZ9Bov3qIxCMSNbWfh/MI9dvrFdY7DcPsW8IAXUXGliwYe8VbZyqF5hmYk94Jrk6NGvTX0/wB4HnVynE1U7lTEgidiORFRnjKUWobhNXoXHalMvGcDfVVT3s2XCDKDlWBp/K/+UdK2LF4Tdh4kVr/DsCLwwtwHNkxLMT3Cw4/1Ba26vmXNMkoZlGUuqUbTe1/EzLp3RSGp3CmBtAdJn1kVFxNuGI5TUnhQ+E9Qx9NDSmVp4vsUjuZcfxG3ZTNdYKNh1J6ADUmsXC+K28Qpa3MA5SCIPX9a0z2p5g+HYfKA8fzSp+0elSfZheBS/H5kMdNG/pXR/wBtxLln+rt9X5V1dJr2Nn4hhY1G0j71Gq2v25Uiqkiubhn1RpmUlTPK3GVhlJAPLrVrhsQGGh15gxI9Krv2ZjBANe/2dxrBBHMVbIozW+oK0WgqRhca9syjEfY+IOlVWFxh2ePGI9anUp8eGVxdPyjTRm28Gxl24CbigLyMRPl076s6qOz/ABLOmRvmUad6/wC1W9fRuX5Fk4eMlJy9Xvfj2F5bitL9reDsPw12vkqUP7ogSTcOgUDmDz6ATyqw7YdtbeBUCPeXn+S2DGn5mPJfv6kci7W9o8RjQv7QyZVaVtoICkiJJ3JjTUneupjxybs0x423ZoxtsdJJHjp/tWRsA676T1B1HpV1w7DKoZ9iCY5xA1P1ivIVsTeS3bX4mYKupJJJ3JproQw0u5S2sO7GEtu5iYQM+nWFBMVI4diMs6dzAyD4GdjNfRHZfsPawlgW1kE6sRALN1Y/YbAaVy/tnxDCvjUuYcXAxZrTO1vKmIUErntttcyXFCk6aNzArFZFYtHM3LbQ1ZELkLaBd2MKg+Yk8uneTsACTFbKnsrxzW83vrKNvkCOwHcbkfYRW+ezbsiiqcXcVS9yVt6D4UB1PizD0Va3HjvF1wuFvYh9VtIzkdcokAd5MDzqMmV3SDLkm3SdHzxa7OYo4j9lu28lyCyxqt0KJYo0wco1yzPd0PgcqgMwI5GIieR7qndu+I8WwzWb2Oa0RePvLaKEIsukEL8oIYBgDqwYFgSdaw3MQLmHzjZlBHdtp5bVbFkctDTFNvRn7w7tBesIbdt7Y+KdcsgwARDHQGByrfODcU97h1utE6g5TIkEgx6VyfiFubeb8SwP8J0+hj1rZ+xHaa2mGNm6CWV5QATmzd+wgydetef57y2OXH1Ycdz6k3S1aen+PpuaSNquPJJ61K4Zuw8D9x+lQcFx1L5a0FysFzAbggdDAqZw9viPeK8fxOHJh6seWPS129PYxqmeO0XA1xdhrbGD8yt+VhsfDUg9xrUewOCuYbGXrN0QSsaGdVIII7irE1tHbAf9ld7gpPgHUn6TWo4PHCwyvJIBkdW6g+Rrucm4XJxPAZsfVo7SjW0qTTvw/FepslZ0YmkVzvtH2iN6+jWiQtuCnL4ty0eg8u+tnv8AahP2F8QhAZVjLpK3DoBB7zPeK5WfkvEYceKTWs9K/lb2T+v5PQhxovqVacCKcRwlrELCXGEPA0zro2niJHcRVlwrgrWywfKyMNt9QdNCPGry5FxEc34b2/mW3uu373M3NI1g2w2hE17u8Pe0YYEDodR5GrziPZo72tR+Un7E/rV3atZrai4ATlGYGDrGtX4fkuWbnjyXFrZ7xf7+/oVc1uaVYvlGDLoQZrdsHihcQOOY9DzHrUC/2btNtK+B09DNTcDghaTKskb699dflPA8TweSUZ10Pw+5WckzhXH+I+/xmIuOdTcZF1+VLZyrHTYedUN/FltNl6fqase3nDf2THXlcEKzl0Mbq5LD0kjxU1rdziSjaSfSvZpxSHE1Rj9/vO4JBrffYvgRe4g1wjSxbLD+dzkX6Z65s10kk8zXZPYJhiFxbERPugN9h7wn71jOb6WZTl8LOrYicjZd4MeMafWvk/C8ev3zg7F1pTDMRbEAEZmDNJ3J+GNeQr60rj3b7sDhcCt/GWi3vL75UQkZbZcl7jJpOoVhqdMxjlCsVckhaKtpHVODYf3eGtIPw21Hoomte9rNotwbGAfkBPgtxGb6A1s+BebSEbFVPqor8x+CW9ae1cEpcVkYdVYFT9DVWVZ8mce7WYrGLaXE3TcFlcqSFEbAkwBmY5RqddKsOEYhv2ZUOwJI7xJj6zWPj3s/xmFxZw3ublwlotsiMwurPwkECBpuDtrNbV2i7LnCGxYMZkw9v3hGv7wtcZ4A1OrEDwFbYPmNsPzGvYj/AMb94A8ywP6GoWGtlUL7DNE98Vk4pcMhcrKo6iJPWpNq7ntJbjfbTcmm95WNbsl9nuOe5v23YyoMHmQrCDHrMd1bxwftBbu4k2kUwolbmozwQGgEaCDI/lr87Fezq2FV76szOM1tRAzjmcx+RRp3kEHXasfGGWxjG9xlyqRAVy6/KMwzHU6zXE5jy7HxnVL+Pppa6eV/j6MybUmaNj+0t9bmKth5S67qVIkCWIlfymOdLuIJjMRoIFZcRhFuXmJhXzEyBodZMjr0NMYURCkQ2nKTyMlj16Curw2COFaJJurr6UaxVEZrgAmarnaST1r8xDQR9alcM4XcxF5LVlS7uYAH3PQAak8qYbKyZ232JA/9NadvfNHhlSfrXQKquzHAlweEtWF1yLqfzMdWPmSfKrWudN3JsTk7YpSlVKilKUAUXazsdY4hayXhDD5HX5lP6jurlGO9hOKVv3V2068iSynzEH7mu6Uq6m0XU2j5cxnAP2bGtYuurG1GcrMZiuYqCQNpjxrpnsi4woxV6wCPitqy680OqjwD/Q1zrtsGt8Vxgbc3nOvRjmX/ACkVX8O45cw95Ltk5biGQd/EEcwRII6GmtJQoY+aNH1ZXIvalxNsTilsWkzrZBzakfvG323ygAeJNSOA+1LE8QdcPaspZdtGu5i8TuVUgRADHUnbzq8u8Qs4C3kbN8UlckB74JPx3HOq/SdxvlXCCcXfcyinFl92LxnvcBYYxIQI0GdU+A/6frV3XNvZtx8W3bDuYDmbc/niCvmAI7x310mqTVMpNUxWp9o8Nhibty4toGMhe6SxzBdFt2531Bzd8wRrV/xjiqYey919lGg/MeSjvJrj/aHjjYu+brDKIAVZnKANpgc5PnVscW2Tji2UPEfknQjmDqCDWDDBS9qAcoDRrsYAj01nvr3xW+MuXmdfKoCYv3YzHYMPqGB+n2pxLQbrQ6Hxztl7+ybSW/dywk5gfgVYVBoIHPzPWtZZgBJ2FQG4t0WQdQZ0I5HaomIxrPodB0FVjCiIwoxvdli3fP1moePvD3jyfxH71na4FGY7D6nkPOqZ2zEknUmT4mrylWxaToXbkma+h/ZN2dWxw+1cNsLeuqWZo+IqWJQSdhlymK5d7KeyeGx2JYX3J90A4tRAuCYJLTsDEjnmFfQyqAIGgFKZJdhXJLsftKUrAxFKUoAUpSgBSlKAOXe1z2dPiSMXhVzXVXLctjd1GzL1YDSOYiNRB47hoGZXU5l5EaiNxB2jpX1nWu9qsNw8qTjRYVmBAZwnvNolDGaR3VtjyNaGsJtHEuyvETbLNaJRo0IiYYEHfuP1q34hxJ7zZ7r5iAFkwNBsNABWopcyOY+Iaj+Zdv8Aes2h2YeBIB9Dv5U2462NVbsl47HSQEOxmRpqNo8K27h/tgxNmxFy2l8ghVYkqx0PzEaGAN4G9aMUA+ZlHmCfICpScIu3oCKQANBBJ7yQoolGLVMJKLVMsOI9vsTjbh/aCqL/APbVdEU98mST1P0qvu8RubaA+Gv1qNiuCsFMFTPlr56VGweJcSj7ryYAx60RSWiCKS0M+pPMk1XcSxEwg1A1J6nu8P1NWTXzHQdwA+1VRuS6oPmdgBzgE7x4cqme2pMnoZcBbuATHwTzGk93f4VJv4rKQMu431MHwG9ZeJYYJliRod2k8um1R8DjAHy3BI2BmPWiqQbEV7dy48NPdA08hVk3BVW2WnMQJ0Aj1O/lXrC4lUdi0zECNY11PpWDGYvOxjRAdBy9KFGgoycD49cwOITEWQuZZBBGhVhqDEV9D9j+1lriGHF63oRo6EyUbp3jmDz9RXzLim0it+9hfEWXHvan4blokjvQgg+hYedYZopmOWKep3ilKUoKilKUAKUpQApSlAGs9ve1f7Dh5SDeuHLbB1g82I5gSNOpFcZvMWZrl9s9wmWdzPp18OVbd7Y8QRjLHMLakDlJdp/0rXPcXfLgSSsdI3PPUU9ijUbHMUajZjxnDWK515yY2061VHDtzBqVi7+JVfhfOvTKswPAa1sPZLsfd4lhjcw96ybts5blm4GQiZKsrLmkMOqjUMOVEpxT+K0Dmk9TH2G7NG/iEGks0A8lAEs3ktdYxXE7OAtC0Q0ESi24U3VMgPecag93P6LpGA7K8Uwg+HCOWEjNau2WkNv8zg7d1e8Vwzid98z4LEO0AS7WF0G2vvIrKUot76GcpRb30KfFrNth3faqa4wKEn5kEz/DzBPduK3nD+zXiN8Q4sYZTuWc3njuW2Av+av3jfAuG8Fti5iScdiyJtWrkBZ/N7pfhVAfxNmOmkmrfjJLQs8qS0OeY5GWwLzgpbeRbJ0a8Rv7tT+Ac7h+HkMxMVC7K4M3LjvzVdCdfibQH0BqFx7j17GX2v32zO3kqqNlQfhUch9ySa2bsfh8uHzc3YnyHwj7H1rKMnOdszjJzlbImJwzD4icwnVu/vnUGqm88sSK2S7cAutOqkkMOoO9UGKwmS6yflO/dy+kU1O9BmRJuNChjzArA2LHIGvVy7MDkOVfmF4ebrhEBLMQABrJJgAeJ0qzb7EX4IzuSZNda9hPZxs93GMIXL7q3P4iSC5HcIA8z0qXwH2DorBsXfNwDU27Yyg9xcmSPADxrqeEwiWkW3bUIiiFVRAAHICk5z8C85qqRmpSlYmIpSlAClKUAKUpQBontX7LticOt60M1yzMgbsh3jqQQDHSa4LfxzQVIA9a+ta0/tH7LMFi2LlDauHdrZAk9SpBE+EVvDLSpm0MlKmcJwGCa78RZlB5dT3fes3DeJ3eH4kYjCtDglWUmVurOqtrrMTPIgGpHET7l3sErFt2SZGoViOvOKo8fig0AbDnTMknHUYkk1qd97M+17AYtQHuDDXfxW7xCwf4XMKw9D3CrzG9tsDaXNcxeHA//qhJ8FUknyFfMXE+FH3KXI1I18OU1SAUjOLi6E5R6XR27tj7fVANvhyFm299cWAO9LZ1Y97QO41yjiNq5czXr7tcvXGGrGSSepPdy2FVSGCPGt5xXBLgS3dKE23AdHUEqdDzGgIMgjeRS2WbjVHb5RwWLilk63rol73r6tdjV8ZwjJbzTJHzdNelbRw7Fi3hrarq2QeROpn1qr4ov7sqdCxCidNyP96nLhIA+JIHPOu1M8E3JOUjXmnC4eH4hRxKl0r72zwoJMcz+tRuJurXnhgIMa6bADfyqX+1qhAQ53PMfKo7upqlawSSR1P3roSb7HMk7M6WASBmBJMAL8RJOgAA3M13P2f+zJcGRfvw16PhUai3I3n8T8p2Gsda0v2Vtwyw63MTc/7qTk94pFtOQyttm/iaInTqe5KwIkag7UtlyS2F8kmtD9pSlLGApSlAClKUAKUpQApSlAConFrzJh7rL8y23I8QpI+tS6/CJ0NAHy5ibKXFEg5h+Kd5Mmaj/wDTVTVp89K2/td2cXAY1kmUYZ7X8KkkQe8EEehrV+JYmVJMbQP7510tGuo6GjVkm5i2K5TEafTaqbinZ9o94g33XnrzHXwpaxjKq9Jjy0/rU+9xEaBm229B+kVWSjNUyskpqmamRWw8A7f47BWzbw99kQmcpCsAeoDAx5VnbEWbx+MAN1IkHvkag/SvaYexbGaV/wAALE+ZGlLfgX3Mo43HZmC89++37TirjPccwM28Aanu5AD/AGqDfeTWbHY83D0UaBeg/U1GVZrRJRj0xNG299Sx4XYzkAbmdeg3Jq4e4lpMu0jYDVp/ESdh3VS4K8VErpuPLnWS/fLHMx19KYS0LrYj4kfDXUvYp2ycucFdYssFrU/hI1ZB3ESQOWU9a5RiL06Ctp9k9lm4th8vIsT4C28/086xyU7M500z6QpSlJCYpSlAClKUAKUpQApSlAClKUAab7SOwxx9pWssEv25yzs6nUoTy11B/rXzxettmIc/EDBBmQQYIjrPKvrmuRe1zsph7V23i0Uq918twCMrHKTnjk2kd+++++KV/CzbHJ/KcuTh9zLI+Fe/WfEbV+4bBm42Uhfh6SI8egqyxOKzaDRen98u6qm1isuIDL1A8eVNNJDVJFhiOEpbAgTPX+5iq1YKmNIOo3g7T3irpcPILOYnUfp/xVTdAV9vmBHr1qWgZgt4ZiQMoM7Eaz4RVlf4UFt5iZ20A09eZqNwxza+IqdZidO6RprzFe8Xic7FjoOQ6CiK0IWxELScu0CI7t9O+sD2z4iheXkda6t7EeEZ7mJuOga1lVPiAIL5i2x0MD/UKylJVZSTpWctwfD7l1wltGdjoFUEk+AGtd59lvs+OBQ3r4Hv7gjLv7tN4kaZiQJjaAOtbxhcBbt/+O2iT+VVX7Cs9LyyWqRhLJeiFKUrIyFKUoAUpSgBSlKAFKUoAUpSgBVF207NDHYRrQIVwc1tjsHExPcQSPOr2lSnTtEp07PlzjHZ/G2HNu9ZuKdpCEhvBlEEeBqtsYYqQSCPKfWNq797V+LNZwiIpKi7cyuRocgUsVkdSAPCa4nxbFAqY0A0Xl/xTkPiXUxuD6lbPF/iQ2ZpjYR3f0iq13N1wADJgAc627sR7PrvEiHJVLCnK7/ikakIo3MEGToJ57V1nsx7LMJgrguqGu3B8rXCDlPVVAie8zUTyLYieRLQrO1Xs6fFcOwyoQMVh7SqJMBvhGZCeWo0O2/WRxXiHAcTafJes3FYcmU/TkfEV9XUrBZWtGYrI0fPfYX2W38VdV76NasAySwKs46IDrr+bYd50rvPCuFWsNaW1YQIi7AfUknUk9TrUulVlNyKym5ClKVQoKUpQApSlAClKUAKUpQApSlAClKUAKUpQBUdqezaY7DNZuErOqsN0YbMOu5EdCa5GfYXjDdhr1opPzy5Mfyxv3T513OlXU2tC8ZtaFV2Y7OW8DhksWpIXUsd2Y7sf72Aq1pSqt2UbsUpSoAUpSgBSlKAFKUoAUpSgBSlKAFKU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encrypted-tbn1.gstatic.com/images?q=tbn:ANd9GcTCxsm7UWNeM5lKWu4MXmCnQrvRbsfZT_mwh44SedS-T0RMsAS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4392488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0445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Помидор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2" y="2564904"/>
            <a:ext cx="30063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1484785"/>
            <a:ext cx="4041775" cy="3096343"/>
          </a:xfrm>
        </p:spPr>
        <p:txBody>
          <a:bodyPr/>
          <a:lstStyle/>
          <a:p>
            <a:r>
              <a:rPr lang="ru-RU" sz="3600" dirty="0"/>
              <a:t>Был зеленым, маленьким,</a:t>
            </a:r>
            <a:br>
              <a:rPr lang="ru-RU" sz="3600" dirty="0"/>
            </a:br>
            <a:r>
              <a:rPr lang="ru-RU" sz="3600" dirty="0"/>
              <a:t>Стал большим и аленьким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386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4258816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О</a:t>
            </a:r>
            <a:r>
              <a:rPr lang="ru-RU" sz="5400" b="1" dirty="0" smtClean="0">
                <a:solidFill>
                  <a:srgbClr val="00B050"/>
                </a:solidFill>
              </a:rPr>
              <a:t>гурец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92197"/>
            <a:ext cx="3269053" cy="2863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041775" cy="2952328"/>
          </a:xfrm>
        </p:spPr>
        <p:txBody>
          <a:bodyPr/>
          <a:lstStyle/>
          <a:p>
            <a:r>
              <a:rPr lang="ru-RU" sz="3200" dirty="0"/>
              <a:t>Без окон без дверей</a:t>
            </a:r>
            <a:br>
              <a:rPr lang="ru-RU" sz="3200" dirty="0"/>
            </a:br>
            <a:r>
              <a:rPr lang="ru-RU" sz="3200" dirty="0"/>
              <a:t>Полна горница людей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2232248" cy="11521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4" y="2348880"/>
            <a:ext cx="338014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538736" cy="1830189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/>
              <a:t>Никого не огорчает,</a:t>
            </a:r>
            <a:br>
              <a:rPr lang="ru-RU" sz="4000" dirty="0"/>
            </a:br>
            <a:r>
              <a:rPr lang="ru-RU" sz="4000" dirty="0"/>
              <a:t>А всех плакать заставляет.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6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</a:rPr>
              <a:t>К</a:t>
            </a:r>
            <a:r>
              <a:rPr lang="ru-RU" sz="6000" b="1" dirty="0" smtClean="0">
                <a:solidFill>
                  <a:srgbClr val="00B050"/>
                </a:solidFill>
              </a:rPr>
              <a:t>апуста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3757908" cy="2875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14165"/>
          </a:xfrm>
        </p:spPr>
        <p:txBody>
          <a:bodyPr>
            <a:normAutofit/>
          </a:bodyPr>
          <a:lstStyle/>
          <a:p>
            <a:r>
              <a:rPr lang="ru-RU" sz="3600" dirty="0"/>
              <a:t>Много одёжек, и все без застёжек.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32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248472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К</a:t>
            </a:r>
            <a:r>
              <a:rPr lang="ru-RU" sz="5400" b="1" dirty="0" smtClean="0">
                <a:solidFill>
                  <a:srgbClr val="00B050"/>
                </a:solidFill>
              </a:rPr>
              <a:t>абачок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564904"/>
            <a:ext cx="354153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Он похож на огурец,</a:t>
            </a:r>
            <a:br>
              <a:rPr lang="ru-RU" sz="3200" dirty="0"/>
            </a:br>
            <a:r>
              <a:rPr lang="ru-RU" sz="3200" dirty="0"/>
              <a:t>Он тяжёлый как свинец,</a:t>
            </a:r>
            <a:br>
              <a:rPr lang="ru-RU" sz="3200" dirty="0"/>
            </a:br>
            <a:r>
              <a:rPr lang="ru-RU" sz="3200" dirty="0"/>
              <a:t>Завалился на бочок,</a:t>
            </a:r>
            <a:br>
              <a:rPr lang="ru-RU" sz="3200" dirty="0"/>
            </a:br>
            <a:r>
              <a:rPr lang="ru-RU" sz="3200" dirty="0" err="1"/>
              <a:t>Желтощёкий</a:t>
            </a:r>
            <a:r>
              <a:rPr lang="ru-RU" sz="3200" dirty="0"/>
              <a:t> -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7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Сладкий перец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08453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1556793"/>
            <a:ext cx="4536503" cy="33123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Когда красен твой стручок -</a:t>
            </a:r>
          </a:p>
          <a:p>
            <a:pPr algn="just">
              <a:buNone/>
            </a:pPr>
            <a:r>
              <a:rPr lang="ru-RU" dirty="0"/>
              <a:t>Ты злой и горький старичок!</a:t>
            </a:r>
          </a:p>
          <a:p>
            <a:pPr algn="just">
              <a:buNone/>
            </a:pPr>
            <a:r>
              <a:rPr lang="ru-RU" dirty="0"/>
              <a:t>Если ты зелёный малый,</a:t>
            </a:r>
          </a:p>
          <a:p>
            <a:pPr algn="just">
              <a:buNone/>
            </a:pPr>
            <a:r>
              <a:rPr lang="ru-RU" dirty="0"/>
              <a:t>Твоя горечь убежала,</a:t>
            </a:r>
          </a:p>
          <a:p>
            <a:pPr algn="just">
              <a:buNone/>
            </a:pPr>
            <a:r>
              <a:rPr lang="ru-RU" dirty="0"/>
              <a:t>Ты гордишься сочным тельцем,</a:t>
            </a:r>
          </a:p>
          <a:p>
            <a:pPr algn="just">
              <a:buNone/>
            </a:pPr>
            <a:r>
              <a:rPr lang="ru-RU" dirty="0"/>
              <a:t>И зовёшься сладким...   </a:t>
            </a:r>
          </a:p>
          <a:p>
            <a:pPr algn="just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4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pPr algn="ctr"/>
            <a:r>
              <a:rPr lang="ru-RU" sz="4800" b="1" dirty="0" smtClean="0"/>
              <a:t>Картошка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35277"/>
            <a:ext cx="3352984" cy="2830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248471" cy="4281339"/>
          </a:xfrm>
        </p:spPr>
        <p:txBody>
          <a:bodyPr>
            <a:normAutofit/>
          </a:bodyPr>
          <a:lstStyle/>
          <a:p>
            <a:r>
              <a:rPr lang="ru-RU" sz="3200" dirty="0"/>
              <a:t>И зелен, и густ</a:t>
            </a:r>
            <a:br>
              <a:rPr lang="ru-RU" sz="3200" dirty="0"/>
            </a:br>
            <a:r>
              <a:rPr lang="ru-RU" sz="3200" dirty="0"/>
              <a:t>На грядке вырос куст.</a:t>
            </a:r>
            <a:br>
              <a:rPr lang="ru-RU" sz="3200" dirty="0"/>
            </a:br>
            <a:r>
              <a:rPr lang="ru-RU" sz="3200" dirty="0"/>
              <a:t>Покопай немножко:</a:t>
            </a:r>
            <a:br>
              <a:rPr lang="ru-RU" sz="3200" dirty="0"/>
            </a:br>
            <a:r>
              <a:rPr lang="ru-RU" sz="3200" dirty="0"/>
              <a:t>Под кустом...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6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203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«Во саду ли,</vt:lpstr>
      <vt:lpstr>Задачи: Закрепить знания детей об овощах и фруктах. Развивать умение отгадывать загадки. Развивать логическое мышление.   </vt:lpstr>
      <vt:lpstr>Помидор</vt:lpstr>
      <vt:lpstr>Огурец</vt:lpstr>
      <vt:lpstr>Лук</vt:lpstr>
      <vt:lpstr>Капуста</vt:lpstr>
      <vt:lpstr>Кабачок</vt:lpstr>
      <vt:lpstr>Сладкий перец</vt:lpstr>
      <vt:lpstr>Картошка </vt:lpstr>
      <vt:lpstr>Морковка </vt:lpstr>
      <vt:lpstr>Свекла</vt:lpstr>
      <vt:lpstr>Чеснок</vt:lpstr>
      <vt:lpstr>Арбуз</vt:lpstr>
      <vt:lpstr>Дыня</vt:lpstr>
      <vt:lpstr>Вишня</vt:lpstr>
      <vt:lpstr>Банан</vt:lpstr>
      <vt:lpstr>Яблоко</vt:lpstr>
      <vt:lpstr>Апельсин</vt:lpstr>
      <vt:lpstr>Груша</vt:lpstr>
      <vt:lpstr>Персик</vt:lpstr>
      <vt:lpstr>Виноград</vt:lpstr>
      <vt:lpstr>Слива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</dc:title>
  <dc:creator>Vadim</dc:creator>
  <cp:lastModifiedBy>Анна</cp:lastModifiedBy>
  <cp:revision>30</cp:revision>
  <dcterms:created xsi:type="dcterms:W3CDTF">2014-10-27T14:52:42Z</dcterms:created>
  <dcterms:modified xsi:type="dcterms:W3CDTF">2015-10-21T14:54:35Z</dcterms:modified>
</cp:coreProperties>
</file>