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22F-4740-4920-99DC-68A8C71194E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E5A50-F78B-4690-8D66-C6F9A4888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22F-4740-4920-99DC-68A8C71194E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A50-F78B-4690-8D66-C6F9A4888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22F-4740-4920-99DC-68A8C71194E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A50-F78B-4690-8D66-C6F9A4888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0A622F-4740-4920-99DC-68A8C71194E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0E5A50-F78B-4690-8D66-C6F9A4888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22F-4740-4920-99DC-68A8C71194E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A50-F78B-4690-8D66-C6F9A4888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22F-4740-4920-99DC-68A8C71194E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A50-F78B-4690-8D66-C6F9A4888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A50-F78B-4690-8D66-C6F9A4888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22F-4740-4920-99DC-68A8C71194E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22F-4740-4920-99DC-68A8C71194E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A50-F78B-4690-8D66-C6F9A4888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22F-4740-4920-99DC-68A8C71194E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A50-F78B-4690-8D66-C6F9A4888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0A622F-4740-4920-99DC-68A8C71194E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0E5A50-F78B-4690-8D66-C6F9A4888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22F-4740-4920-99DC-68A8C71194E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E5A50-F78B-4690-8D66-C6F9A4888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0A622F-4740-4920-99DC-68A8C71194E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0E5A50-F78B-4690-8D66-C6F9A4888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4149080"/>
            <a:ext cx="8305800" cy="69372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</a:t>
            </a:r>
          </a:p>
          <a:p>
            <a:pPr algn="l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Воспитатель  </a:t>
            </a:r>
          </a:p>
          <a:p>
            <a:pPr algn="l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МБДОУ детский сад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№73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Чугреева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О. Н.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Использование в работе нетрадиционных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техник  рисования с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детьми 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дошкольного возраста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с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синдромом Дауна»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фото 0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312368" cy="4196557"/>
          </a:xfrm>
        </p:spPr>
      </p:pic>
      <p:pic>
        <p:nvPicPr>
          <p:cNvPr id="9" name="Содержимое 8" descr="фото 1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764704"/>
            <a:ext cx="4077072" cy="5793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фото 1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484784"/>
            <a:ext cx="4059238" cy="383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фото 17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3429000" cy="514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 1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3672408" cy="522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фото 1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196752"/>
            <a:ext cx="3929161" cy="525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фото 1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405923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2" descr="фото 1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то 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764704"/>
            <a:ext cx="4032448" cy="5256584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фото 15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4032448" cy="590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59936" cy="48965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 16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532859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ото 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185592"/>
            <a:ext cx="5256584" cy="348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92896"/>
            <a:ext cx="7924800" cy="151216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         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Создание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благоприятной коммуникативной среды для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обеспечения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обучения, воспитания, коррекции, формирования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мотивации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к познанию и творчеству детей в соответствии с их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индивидуальными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и возрастными особенностями.   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Основная цель работы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с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детьми с синдромом Дауна: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Отставание в развитии психической деятельности;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Отставание в формировании восприятия;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Недостаточно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сформированная  зрительная  аналитико-синтетическая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деятельность;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Низкая  активность мышления (недостаточно сформирована способность к умственным операциям);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Бедность накопленных знаний и представлений, низкий уровень познавательной активности;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Неравномерная работоспособность (развитию наблюдательности, сосредоточенности мешает повышенная отвлекаемость, расторможенность);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Сниженный тонус, нарушение телесной чувствительности( это мешает контролировать движения);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Может наблюдаться та или иная степень снижения слуха, что становится помехой в восприятии речи окружающих;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Возможны проблемы со зрением, которые мешают развивать координацию «рука-глаз».</a:t>
            </a: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Слабые стороны в развитии детей с синдромом Дауна: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Анатомические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особенности строения кисти и запястья;</a:t>
            </a: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Избыточная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подвижность суставов, обусловленная чрезмерной эластичностью связок;</a:t>
            </a: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Сниженный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мышечный тонус, поэтому дети очень неуклюжи, многие движения даются с трудом.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Особенности мелкой моторики детей с синдромом Дауна: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Позволяет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использовать многообразие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способов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рисования;</a:t>
            </a: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Позволяет использовать многообразие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средств рисования;</a:t>
            </a: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Проявляет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индивидуальность каждого ребенка;</a:t>
            </a: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Развивает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мелкую моторику рук;</a:t>
            </a: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Вызывает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целый комплекс эмоций;</a:t>
            </a: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Непринужденно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развивает творческие способности детей.</a:t>
            </a:r>
          </a:p>
          <a:p>
            <a:pPr>
              <a:buNone/>
            </a:pP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Ряд преимуществ нетрадиционного рисования: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Обогащению знаний и представлений детей о предметах и их использовании;</a:t>
            </a: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Формирует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 расширяет сенсорный опыт детей;</a:t>
            </a: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Развивает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у детей системы пространственных представлений;</a:t>
            </a: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Повышает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уровень зрительно – моторной координации;</a:t>
            </a: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Развивает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общую и мелкую моторики;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пособствует  развитию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воображения, творчества, самостоятельности у детей.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Применение нетрадиционных техник рисования способствует: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Пальцевая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живопись (рисование пальцами, ребром руки, всей ладонью);</a:t>
            </a: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Рисование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«тычком» полусухой жесткой кистью;</a:t>
            </a: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Рисование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с использованием ватных палочек, мятой бумаги, поролона, листьев с деревьев;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Рисование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восковыми мелками и красками.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Используемые в работе нетрадиционные техники рисования: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bg2">
                    <a:lumMod val="50000"/>
                  </a:schemeClr>
                </a:solidFill>
              </a:rPr>
              <a:t>Выставка детских работ</a:t>
            </a:r>
            <a:endParaRPr lang="ru-RU" sz="4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 descr="hdoboi.org-54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7802880" cy="308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655272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347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«Использование в работе нетрадиционных  техник  рисования с  детьми  дошкольного возраста  с синдромом Дауна»</vt:lpstr>
      <vt:lpstr>Основная цель работы   с  детьми с синдромом Дауна:</vt:lpstr>
      <vt:lpstr>Слабые стороны в развитии детей с синдромом Дауна:</vt:lpstr>
      <vt:lpstr>Особенности мелкой моторики детей с синдромом Дауна:</vt:lpstr>
      <vt:lpstr>Ряд преимуществ нетрадиционного рисования:</vt:lpstr>
      <vt:lpstr>Применение нетрадиционных техник рисования способствует:</vt:lpstr>
      <vt:lpstr>Используемые в работе нетрадиционные техники рисования:</vt:lpstr>
      <vt:lpstr>Выставка детских работ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нетрадиционных техник рисования в работе с детьми с ОВЗ»</dc:title>
  <dc:creator>Админ</dc:creator>
  <cp:lastModifiedBy>Admin</cp:lastModifiedBy>
  <cp:revision>35</cp:revision>
  <dcterms:created xsi:type="dcterms:W3CDTF">2017-03-05T23:30:52Z</dcterms:created>
  <dcterms:modified xsi:type="dcterms:W3CDTF">2017-03-14T17:13:32Z</dcterms:modified>
</cp:coreProperties>
</file>